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 Coyle" initials="U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0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7-07T06:49:15.695" idx="1">
    <p:pos x="10" y="10"/>
    <p:text>Added text in the absence of the the person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7-07T06:49:48.819" idx="2">
    <p:pos x="10" y="10"/>
    <p:text>Updated the ofsted quote  - pervious one was about bullying from 2017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7-07T06:53:20.834" idx="3">
    <p:pos x="5191" y="1116"/>
    <p:text>updated comment re timetable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1143000" y="685800"/>
            <a:ext cx="4572000" cy="3429000"/>
          </a:xfrm>
          <a:prstGeom prst="rect">
            <a:avLst/>
          </a:prstGeom>
        </p:spPr>
        <p:txBody>
          <a:bodyPr/>
          <a:lstStyle/>
          <a:p>
            <a:endParaRPr/>
          </a:p>
        </p:txBody>
      </p:sp>
      <p:sp>
        <p:nvSpPr>
          <p:cNvPr id="220" name="Shape 2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8" name="Group 8"/>
          <p:cNvGrpSpPr/>
          <p:nvPr/>
        </p:nvGrpSpPr>
        <p:grpSpPr>
          <a:xfrm>
            <a:off x="33338" y="5768974"/>
            <a:ext cx="9091612" cy="873126"/>
            <a:chOff x="0" y="0"/>
            <a:chExt cx="9091611" cy="873125"/>
          </a:xfrm>
        </p:grpSpPr>
        <p:pic>
          <p:nvPicPr>
            <p:cNvPr id="21"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22"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23"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24"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25"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26"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27"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29"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30"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3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grpSp>
        <p:nvGrpSpPr>
          <p:cNvPr id="189" name="Group 8"/>
          <p:cNvGrpSpPr/>
          <p:nvPr/>
        </p:nvGrpSpPr>
        <p:grpSpPr>
          <a:xfrm>
            <a:off x="33338" y="5768974"/>
            <a:ext cx="9091612" cy="873126"/>
            <a:chOff x="0" y="0"/>
            <a:chExt cx="9091611" cy="873125"/>
          </a:xfrm>
        </p:grpSpPr>
        <p:pic>
          <p:nvPicPr>
            <p:cNvPr id="182"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183"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184"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185"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186"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187"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188"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190"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191"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192" name="Title Text"/>
          <p:cNvSpPr txBox="1">
            <a:spLocks noGrp="1"/>
          </p:cNvSpPr>
          <p:nvPr>
            <p:ph type="title"/>
          </p:nvPr>
        </p:nvSpPr>
        <p:spPr>
          <a:prstGeom prst="rect">
            <a:avLst/>
          </a:prstGeom>
        </p:spPr>
        <p:txBody>
          <a:bodyPr/>
          <a:lstStyle/>
          <a:p>
            <a:r>
              <a:t>Title Text</a:t>
            </a:r>
          </a:p>
        </p:txBody>
      </p:sp>
      <p:sp>
        <p:nvSpPr>
          <p:cNvPr id="1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grpSp>
        <p:nvGrpSpPr>
          <p:cNvPr id="208" name="Group 8"/>
          <p:cNvGrpSpPr/>
          <p:nvPr/>
        </p:nvGrpSpPr>
        <p:grpSpPr>
          <a:xfrm>
            <a:off x="33338" y="5768974"/>
            <a:ext cx="9091612" cy="873126"/>
            <a:chOff x="0" y="0"/>
            <a:chExt cx="9091611" cy="873125"/>
          </a:xfrm>
        </p:grpSpPr>
        <p:pic>
          <p:nvPicPr>
            <p:cNvPr id="201"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202"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203"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204"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205"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206"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207"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209"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210"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211"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212"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grpSp>
        <p:nvGrpSpPr>
          <p:cNvPr id="56" name="Group 8"/>
          <p:cNvGrpSpPr/>
          <p:nvPr/>
        </p:nvGrpSpPr>
        <p:grpSpPr>
          <a:xfrm>
            <a:off x="33338" y="5768974"/>
            <a:ext cx="9091612" cy="873126"/>
            <a:chOff x="0" y="0"/>
            <a:chExt cx="9091611" cy="873125"/>
          </a:xfrm>
        </p:grpSpPr>
        <p:pic>
          <p:nvPicPr>
            <p:cNvPr id="49"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50"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51"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52"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53"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54"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55"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57"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58"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5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grpSp>
        <p:nvGrpSpPr>
          <p:cNvPr id="75" name="Group 8"/>
          <p:cNvGrpSpPr/>
          <p:nvPr/>
        </p:nvGrpSpPr>
        <p:grpSpPr>
          <a:xfrm>
            <a:off x="33338" y="5768974"/>
            <a:ext cx="9091612" cy="873126"/>
            <a:chOff x="0" y="0"/>
            <a:chExt cx="9091611" cy="873125"/>
          </a:xfrm>
        </p:grpSpPr>
        <p:pic>
          <p:nvPicPr>
            <p:cNvPr id="68"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69"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70"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71"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72"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73"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74"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76"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77"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78" name="Title Text"/>
          <p:cNvSpPr txBox="1">
            <a:spLocks noGrp="1"/>
          </p:cNvSpPr>
          <p:nvPr>
            <p:ph type="title"/>
          </p:nvPr>
        </p:nvSpPr>
        <p:spPr>
          <a:prstGeom prst="rect">
            <a:avLst/>
          </a:prstGeom>
        </p:spPr>
        <p:txBody>
          <a:bodyPr/>
          <a:lstStyle/>
          <a:p>
            <a:r>
              <a:t>Title Text</a:t>
            </a:r>
          </a:p>
        </p:txBody>
      </p:sp>
      <p:sp>
        <p:nvSpPr>
          <p:cNvPr id="7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grpSp>
        <p:nvGrpSpPr>
          <p:cNvPr id="94" name="Group 8"/>
          <p:cNvGrpSpPr/>
          <p:nvPr/>
        </p:nvGrpSpPr>
        <p:grpSpPr>
          <a:xfrm>
            <a:off x="33338" y="5768974"/>
            <a:ext cx="9091612" cy="873126"/>
            <a:chOff x="0" y="0"/>
            <a:chExt cx="9091611" cy="873125"/>
          </a:xfrm>
        </p:grpSpPr>
        <p:pic>
          <p:nvPicPr>
            <p:cNvPr id="87"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88"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89"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90"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91"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92"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93"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95"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96"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97" name="Title Text"/>
          <p:cNvSpPr txBox="1">
            <a:spLocks noGrp="1"/>
          </p:cNvSpPr>
          <p:nvPr>
            <p:ph type="title"/>
          </p:nvPr>
        </p:nvSpPr>
        <p:spPr>
          <a:prstGeom prst="rect">
            <a:avLst/>
          </a:prstGeom>
        </p:spPr>
        <p:txBody>
          <a:bodyPr/>
          <a:lstStyle/>
          <a:p>
            <a:r>
              <a:t>Title Text</a:t>
            </a:r>
          </a:p>
        </p:txBody>
      </p:sp>
      <p:sp>
        <p:nvSpPr>
          <p:cNvPr id="9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grpSp>
        <p:nvGrpSpPr>
          <p:cNvPr id="114" name="Group 8"/>
          <p:cNvGrpSpPr/>
          <p:nvPr/>
        </p:nvGrpSpPr>
        <p:grpSpPr>
          <a:xfrm>
            <a:off x="33338" y="5768974"/>
            <a:ext cx="9091612" cy="873126"/>
            <a:chOff x="0" y="0"/>
            <a:chExt cx="9091611" cy="873125"/>
          </a:xfrm>
        </p:grpSpPr>
        <p:pic>
          <p:nvPicPr>
            <p:cNvPr id="107"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108"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109"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110"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111"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112"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113"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115"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116"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117" name="Title Text"/>
          <p:cNvSpPr txBox="1">
            <a:spLocks noGrp="1"/>
          </p:cNvSpPr>
          <p:nvPr>
            <p:ph type="title"/>
          </p:nvPr>
        </p:nvSpPr>
        <p:spPr>
          <a:prstGeom prst="rect">
            <a:avLst/>
          </a:prstGeom>
        </p:spPr>
        <p:txBody>
          <a:bodyPr/>
          <a:lstStyle/>
          <a:p>
            <a:r>
              <a:t>Title Text</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132" name="Group 8"/>
          <p:cNvGrpSpPr/>
          <p:nvPr/>
        </p:nvGrpSpPr>
        <p:grpSpPr>
          <a:xfrm>
            <a:off x="33338" y="5768974"/>
            <a:ext cx="9091612" cy="873126"/>
            <a:chOff x="0" y="0"/>
            <a:chExt cx="9091611" cy="873125"/>
          </a:xfrm>
        </p:grpSpPr>
        <p:pic>
          <p:nvPicPr>
            <p:cNvPr id="125"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126"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127"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128"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129"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130"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131"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133"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134"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grpSp>
        <p:nvGrpSpPr>
          <p:cNvPr id="149" name="Group 8"/>
          <p:cNvGrpSpPr/>
          <p:nvPr/>
        </p:nvGrpSpPr>
        <p:grpSpPr>
          <a:xfrm>
            <a:off x="33338" y="5768974"/>
            <a:ext cx="9091612" cy="873126"/>
            <a:chOff x="0" y="0"/>
            <a:chExt cx="9091611" cy="873125"/>
          </a:xfrm>
        </p:grpSpPr>
        <p:pic>
          <p:nvPicPr>
            <p:cNvPr id="142"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143"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144"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145"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146"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147"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148"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150"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151"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15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grpSp>
        <p:nvGrpSpPr>
          <p:cNvPr id="169" name="Group 8"/>
          <p:cNvGrpSpPr/>
          <p:nvPr/>
        </p:nvGrpSpPr>
        <p:grpSpPr>
          <a:xfrm>
            <a:off x="33338" y="5768974"/>
            <a:ext cx="9091612" cy="873126"/>
            <a:chOff x="0" y="0"/>
            <a:chExt cx="9091611" cy="873125"/>
          </a:xfrm>
        </p:grpSpPr>
        <p:pic>
          <p:nvPicPr>
            <p:cNvPr id="162" name="Picture 1" descr="Picture 1"/>
            <p:cNvPicPr>
              <a:picLocks noChangeAspect="1"/>
            </p:cNvPicPr>
            <p:nvPr/>
          </p:nvPicPr>
          <p:blipFill>
            <a:blip r:embed="rId2"/>
            <a:stretch>
              <a:fillRect/>
            </a:stretch>
          </p:blipFill>
          <p:spPr>
            <a:xfrm>
              <a:off x="0" y="4764"/>
              <a:ext cx="1293189" cy="868361"/>
            </a:xfrm>
            <a:prstGeom prst="rect">
              <a:avLst/>
            </a:prstGeom>
            <a:ln w="12700" cap="flat">
              <a:noFill/>
              <a:miter lim="400000"/>
            </a:ln>
            <a:effectLst/>
          </p:spPr>
        </p:pic>
        <p:pic>
          <p:nvPicPr>
            <p:cNvPr id="163" name="Picture 2" descr="Picture 2"/>
            <p:cNvPicPr>
              <a:picLocks noChangeAspect="1"/>
            </p:cNvPicPr>
            <p:nvPr/>
          </p:nvPicPr>
          <p:blipFill>
            <a:blip r:embed="rId3"/>
            <a:stretch>
              <a:fillRect/>
            </a:stretch>
          </p:blipFill>
          <p:spPr>
            <a:xfrm>
              <a:off x="3890323" y="4762"/>
              <a:ext cx="1297963" cy="868362"/>
            </a:xfrm>
            <a:prstGeom prst="rect">
              <a:avLst/>
            </a:prstGeom>
            <a:ln w="12700" cap="flat">
              <a:noFill/>
              <a:miter lim="400000"/>
            </a:ln>
            <a:effectLst/>
          </p:spPr>
        </p:pic>
        <p:pic>
          <p:nvPicPr>
            <p:cNvPr id="164" name="Picture 3" descr="Picture 3"/>
            <p:cNvPicPr>
              <a:picLocks noChangeAspect="1"/>
            </p:cNvPicPr>
            <p:nvPr/>
          </p:nvPicPr>
          <p:blipFill>
            <a:blip r:embed="rId4"/>
            <a:stretch>
              <a:fillRect/>
            </a:stretch>
          </p:blipFill>
          <p:spPr>
            <a:xfrm>
              <a:off x="5188286" y="4762"/>
              <a:ext cx="1297963" cy="868362"/>
            </a:xfrm>
            <a:prstGeom prst="rect">
              <a:avLst/>
            </a:prstGeom>
            <a:ln w="12700" cap="flat">
              <a:noFill/>
              <a:miter lim="400000"/>
            </a:ln>
            <a:effectLst/>
          </p:spPr>
        </p:pic>
        <p:pic>
          <p:nvPicPr>
            <p:cNvPr id="165" name="Picture 4" descr="Picture 4"/>
            <p:cNvPicPr>
              <a:picLocks noChangeAspect="1"/>
            </p:cNvPicPr>
            <p:nvPr/>
          </p:nvPicPr>
          <p:blipFill>
            <a:blip r:embed="rId5"/>
            <a:stretch>
              <a:fillRect/>
            </a:stretch>
          </p:blipFill>
          <p:spPr>
            <a:xfrm>
              <a:off x="6486248" y="4763"/>
              <a:ext cx="1297962" cy="868361"/>
            </a:xfrm>
            <a:prstGeom prst="rect">
              <a:avLst/>
            </a:prstGeom>
            <a:ln w="12700" cap="flat">
              <a:noFill/>
              <a:miter lim="400000"/>
            </a:ln>
            <a:effectLst/>
          </p:spPr>
        </p:pic>
        <p:pic>
          <p:nvPicPr>
            <p:cNvPr id="166" name="Picture 5" descr="Picture 5"/>
            <p:cNvPicPr>
              <a:picLocks noChangeAspect="1"/>
            </p:cNvPicPr>
            <p:nvPr/>
          </p:nvPicPr>
          <p:blipFill>
            <a:blip r:embed="rId6"/>
            <a:stretch>
              <a:fillRect/>
            </a:stretch>
          </p:blipFill>
          <p:spPr>
            <a:xfrm>
              <a:off x="7784210" y="4763"/>
              <a:ext cx="1307402" cy="868361"/>
            </a:xfrm>
            <a:prstGeom prst="rect">
              <a:avLst/>
            </a:prstGeom>
            <a:ln w="12700" cap="flat">
              <a:noFill/>
              <a:miter lim="400000"/>
            </a:ln>
            <a:effectLst/>
          </p:spPr>
        </p:pic>
        <p:pic>
          <p:nvPicPr>
            <p:cNvPr id="167" name="Picture 6" descr="Picture 6"/>
            <p:cNvPicPr>
              <a:picLocks noChangeAspect="1"/>
            </p:cNvPicPr>
            <p:nvPr/>
          </p:nvPicPr>
          <p:blipFill>
            <a:blip r:embed="rId7"/>
            <a:stretch>
              <a:fillRect/>
            </a:stretch>
          </p:blipFill>
          <p:spPr>
            <a:xfrm>
              <a:off x="1280684" y="-1"/>
              <a:ext cx="1305082" cy="873126"/>
            </a:xfrm>
            <a:prstGeom prst="rect">
              <a:avLst/>
            </a:prstGeom>
            <a:ln w="12700" cap="flat">
              <a:noFill/>
              <a:miter lim="400000"/>
            </a:ln>
            <a:effectLst/>
          </p:spPr>
        </p:pic>
        <p:pic>
          <p:nvPicPr>
            <p:cNvPr id="168" name="Picture 7" descr="Picture 7"/>
            <p:cNvPicPr>
              <a:picLocks noChangeAspect="1"/>
            </p:cNvPicPr>
            <p:nvPr/>
          </p:nvPicPr>
          <p:blipFill>
            <a:blip r:embed="rId8"/>
            <a:stretch>
              <a:fillRect/>
            </a:stretch>
          </p:blipFill>
          <p:spPr>
            <a:xfrm>
              <a:off x="2576240" y="4764"/>
              <a:ext cx="1314084" cy="868361"/>
            </a:xfrm>
            <a:prstGeom prst="rect">
              <a:avLst/>
            </a:prstGeom>
            <a:ln w="12700" cap="flat">
              <a:noFill/>
              <a:miter lim="400000"/>
            </a:ln>
            <a:effectLst/>
          </p:spPr>
        </p:pic>
      </p:grpSp>
      <p:pic>
        <p:nvPicPr>
          <p:cNvPr id="170" name="Picture 2" descr="Picture 2"/>
          <p:cNvPicPr>
            <a:picLocks noChangeAspect="1"/>
          </p:cNvPicPr>
          <p:nvPr/>
        </p:nvPicPr>
        <p:blipFill>
          <a:blip r:embed="rId9"/>
          <a:srcRect l="12827" t="19652" r="81522" b="71652"/>
          <a:stretch>
            <a:fillRect/>
          </a:stretch>
        </p:blipFill>
        <p:spPr>
          <a:xfrm>
            <a:off x="5221287" y="142875"/>
            <a:ext cx="912813" cy="879475"/>
          </a:xfrm>
          <a:prstGeom prst="rect">
            <a:avLst/>
          </a:prstGeom>
          <a:ln w="12700">
            <a:miter lim="400000"/>
          </a:ln>
        </p:spPr>
      </p:pic>
      <p:sp>
        <p:nvSpPr>
          <p:cNvPr id="171"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1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7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7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BFC"/>
            </a:gs>
            <a:gs pos="74001">
              <a:srgbClr val="AEDAE5"/>
            </a:gs>
            <a:gs pos="83000">
              <a:srgbClr val="AEDAE5"/>
            </a:gs>
            <a:gs pos="100000">
              <a:srgbClr val="C9E6EE"/>
            </a:gs>
          </a:gsLst>
          <a:path path="circle">
            <a:fillToRect l="50000" t="50000" r="50000" b="50000"/>
          </a:path>
        </a:gradFill>
        <a:effectLst/>
      </p:bgPr>
    </p:bg>
    <p:spTree>
      <p:nvGrpSpPr>
        <p:cNvPr id="1" name=""/>
        <p:cNvGrpSpPr/>
        <p:nvPr/>
      </p:nvGrpSpPr>
      <p:grpSpPr>
        <a:xfrm>
          <a:off x="0" y="0"/>
          <a:ext cx="0" cy="0"/>
          <a:chOff x="0" y="0"/>
          <a:chExt cx="0" cy="0"/>
        </a:xfrm>
      </p:grpSpPr>
      <p:grpSp>
        <p:nvGrpSpPr>
          <p:cNvPr id="9" name="Group 8"/>
          <p:cNvGrpSpPr/>
          <p:nvPr/>
        </p:nvGrpSpPr>
        <p:grpSpPr>
          <a:xfrm>
            <a:off x="33338" y="5768974"/>
            <a:ext cx="9091612" cy="873126"/>
            <a:chOff x="0" y="0"/>
            <a:chExt cx="9091611" cy="873125"/>
          </a:xfrm>
        </p:grpSpPr>
        <p:pic>
          <p:nvPicPr>
            <p:cNvPr id="2" name="Picture 1" descr="Picture 1"/>
            <p:cNvPicPr>
              <a:picLocks noChangeAspect="1"/>
            </p:cNvPicPr>
            <p:nvPr/>
          </p:nvPicPr>
          <p:blipFill>
            <a:blip r:embed="rId13"/>
            <a:stretch>
              <a:fillRect/>
            </a:stretch>
          </p:blipFill>
          <p:spPr>
            <a:xfrm>
              <a:off x="0" y="4764"/>
              <a:ext cx="1293189" cy="868361"/>
            </a:xfrm>
            <a:prstGeom prst="rect">
              <a:avLst/>
            </a:prstGeom>
            <a:ln w="12700" cap="flat">
              <a:noFill/>
              <a:miter lim="400000"/>
            </a:ln>
            <a:effectLst/>
          </p:spPr>
        </p:pic>
        <p:pic>
          <p:nvPicPr>
            <p:cNvPr id="3" name="Picture 2" descr="Picture 2"/>
            <p:cNvPicPr>
              <a:picLocks noChangeAspect="1"/>
            </p:cNvPicPr>
            <p:nvPr/>
          </p:nvPicPr>
          <p:blipFill>
            <a:blip r:embed="rId14"/>
            <a:stretch>
              <a:fillRect/>
            </a:stretch>
          </p:blipFill>
          <p:spPr>
            <a:xfrm>
              <a:off x="3890323" y="4762"/>
              <a:ext cx="1297963" cy="868362"/>
            </a:xfrm>
            <a:prstGeom prst="rect">
              <a:avLst/>
            </a:prstGeom>
            <a:ln w="12700" cap="flat">
              <a:noFill/>
              <a:miter lim="400000"/>
            </a:ln>
            <a:effectLst/>
          </p:spPr>
        </p:pic>
        <p:pic>
          <p:nvPicPr>
            <p:cNvPr id="4" name="Picture 3" descr="Picture 3"/>
            <p:cNvPicPr>
              <a:picLocks noChangeAspect="1"/>
            </p:cNvPicPr>
            <p:nvPr/>
          </p:nvPicPr>
          <p:blipFill>
            <a:blip r:embed="rId15"/>
            <a:stretch>
              <a:fillRect/>
            </a:stretch>
          </p:blipFill>
          <p:spPr>
            <a:xfrm>
              <a:off x="5188286" y="4762"/>
              <a:ext cx="1297963" cy="868362"/>
            </a:xfrm>
            <a:prstGeom prst="rect">
              <a:avLst/>
            </a:prstGeom>
            <a:ln w="12700" cap="flat">
              <a:noFill/>
              <a:miter lim="400000"/>
            </a:ln>
            <a:effectLst/>
          </p:spPr>
        </p:pic>
        <p:pic>
          <p:nvPicPr>
            <p:cNvPr id="5" name="Picture 4" descr="Picture 4"/>
            <p:cNvPicPr>
              <a:picLocks noChangeAspect="1"/>
            </p:cNvPicPr>
            <p:nvPr/>
          </p:nvPicPr>
          <p:blipFill>
            <a:blip r:embed="rId16"/>
            <a:stretch>
              <a:fillRect/>
            </a:stretch>
          </p:blipFill>
          <p:spPr>
            <a:xfrm>
              <a:off x="6486248" y="4763"/>
              <a:ext cx="1297962" cy="868361"/>
            </a:xfrm>
            <a:prstGeom prst="rect">
              <a:avLst/>
            </a:prstGeom>
            <a:ln w="12700" cap="flat">
              <a:noFill/>
              <a:miter lim="400000"/>
            </a:ln>
            <a:effectLst/>
          </p:spPr>
        </p:pic>
        <p:pic>
          <p:nvPicPr>
            <p:cNvPr id="6" name="Picture 5" descr="Picture 5"/>
            <p:cNvPicPr>
              <a:picLocks noChangeAspect="1"/>
            </p:cNvPicPr>
            <p:nvPr/>
          </p:nvPicPr>
          <p:blipFill>
            <a:blip r:embed="rId17"/>
            <a:stretch>
              <a:fillRect/>
            </a:stretch>
          </p:blipFill>
          <p:spPr>
            <a:xfrm>
              <a:off x="7784210" y="4763"/>
              <a:ext cx="1307402" cy="868361"/>
            </a:xfrm>
            <a:prstGeom prst="rect">
              <a:avLst/>
            </a:prstGeom>
            <a:ln w="12700" cap="flat">
              <a:noFill/>
              <a:miter lim="400000"/>
            </a:ln>
            <a:effectLst/>
          </p:spPr>
        </p:pic>
        <p:pic>
          <p:nvPicPr>
            <p:cNvPr id="7" name="Picture 6" descr="Picture 6"/>
            <p:cNvPicPr>
              <a:picLocks noChangeAspect="1"/>
            </p:cNvPicPr>
            <p:nvPr/>
          </p:nvPicPr>
          <p:blipFill>
            <a:blip r:embed="rId18"/>
            <a:stretch>
              <a:fillRect/>
            </a:stretch>
          </p:blipFill>
          <p:spPr>
            <a:xfrm>
              <a:off x="1280684" y="-1"/>
              <a:ext cx="1305082" cy="873126"/>
            </a:xfrm>
            <a:prstGeom prst="rect">
              <a:avLst/>
            </a:prstGeom>
            <a:ln w="12700" cap="flat">
              <a:noFill/>
              <a:miter lim="400000"/>
            </a:ln>
            <a:effectLst/>
          </p:spPr>
        </p:pic>
        <p:pic>
          <p:nvPicPr>
            <p:cNvPr id="8" name="Picture 7" descr="Picture 7"/>
            <p:cNvPicPr>
              <a:picLocks noChangeAspect="1"/>
            </p:cNvPicPr>
            <p:nvPr/>
          </p:nvPicPr>
          <p:blipFill>
            <a:blip r:embed="rId19"/>
            <a:stretch>
              <a:fillRect/>
            </a:stretch>
          </p:blipFill>
          <p:spPr>
            <a:xfrm>
              <a:off x="2576240" y="4764"/>
              <a:ext cx="1314084" cy="868361"/>
            </a:xfrm>
            <a:prstGeom prst="rect">
              <a:avLst/>
            </a:prstGeom>
            <a:ln w="12700" cap="flat">
              <a:noFill/>
              <a:miter lim="400000"/>
            </a:ln>
            <a:effectLst/>
          </p:spPr>
        </p:pic>
      </p:grpSp>
      <p:pic>
        <p:nvPicPr>
          <p:cNvPr id="10" name="Picture 2" descr="Picture 2"/>
          <p:cNvPicPr>
            <a:picLocks noChangeAspect="1"/>
          </p:cNvPicPr>
          <p:nvPr/>
        </p:nvPicPr>
        <p:blipFill>
          <a:blip r:embed="rId20"/>
          <a:srcRect l="12827" t="19652" r="81522" b="71652"/>
          <a:stretch>
            <a:fillRect/>
          </a:stretch>
        </p:blipFill>
        <p:spPr>
          <a:xfrm>
            <a:off x="5221287" y="142875"/>
            <a:ext cx="912813" cy="879475"/>
          </a:xfrm>
          <a:prstGeom prst="rect">
            <a:avLst/>
          </a:prstGeom>
          <a:ln w="12700">
            <a:miter lim="400000"/>
          </a:ln>
        </p:spPr>
      </p:pic>
      <p:sp>
        <p:nvSpPr>
          <p:cNvPr id="11" name="TextBox 1"/>
          <p:cNvSpPr txBox="1"/>
          <p:nvPr/>
        </p:nvSpPr>
        <p:spPr>
          <a:xfrm>
            <a:off x="6115050" y="195262"/>
            <a:ext cx="3009900"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0000FF"/>
                </a:solidFill>
                <a:latin typeface="+mn-lt"/>
                <a:ea typeface="+mn-ea"/>
                <a:cs typeface="+mn-cs"/>
                <a:sym typeface="Arial"/>
              </a:defRPr>
            </a:lvl1pPr>
          </a:lstStyle>
          <a:p>
            <a:r>
              <a:t>The Clere School</a:t>
            </a:r>
          </a:p>
        </p:txBody>
      </p:sp>
      <p:sp>
        <p:nvSpPr>
          <p:cNvPr id="1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1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8413144" y="6406785"/>
            <a:ext cx="273657" cy="264255"/>
          </a:xfrm>
          <a:prstGeom prst="rect">
            <a:avLst/>
          </a:prstGeom>
          <a:ln w="12700">
            <a:miter lim="400000"/>
          </a:ln>
        </p:spPr>
        <p:txBody>
          <a:bodyPr wrap="none" lIns="45719" rIns="45719" anchor="ctr">
            <a:spAutoFit/>
          </a:bodyPr>
          <a:lstStyle>
            <a:lvl1pPr algn="r">
              <a:defRPr sz="1200">
                <a:solidFill>
                  <a:srgbClr val="898989"/>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hyperlink" Target="mailto:year7@clere.hants.sch.u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mailto:s.kirton@clere.hants.sch.uk"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descr="Picture 2"/>
          <p:cNvPicPr>
            <a:picLocks noChangeAspect="1"/>
          </p:cNvPicPr>
          <p:nvPr/>
        </p:nvPicPr>
        <p:blipFill>
          <a:blip r:embed="rId2"/>
          <a:srcRect l="12827" t="19652" r="81522" b="71652"/>
          <a:stretch>
            <a:fillRect/>
          </a:stretch>
        </p:blipFill>
        <p:spPr>
          <a:xfrm>
            <a:off x="7956549" y="4437062"/>
            <a:ext cx="912815" cy="879476"/>
          </a:xfrm>
          <a:prstGeom prst="rect">
            <a:avLst/>
          </a:prstGeom>
          <a:ln w="12700">
            <a:miter lim="400000"/>
          </a:ln>
        </p:spPr>
      </p:pic>
      <p:sp>
        <p:nvSpPr>
          <p:cNvPr id="223" name="TextBox 1"/>
          <p:cNvSpPr txBox="1"/>
          <p:nvPr/>
        </p:nvSpPr>
        <p:spPr>
          <a:xfrm>
            <a:off x="677862" y="1989138"/>
            <a:ext cx="7727951"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b="1">
                <a:solidFill>
                  <a:srgbClr val="0070C0"/>
                </a:solidFill>
                <a:latin typeface="Century Gothic"/>
                <a:ea typeface="Century Gothic"/>
                <a:cs typeface="Century Gothic"/>
                <a:sym typeface="Century Gothic"/>
              </a:defRPr>
            </a:pPr>
            <a:r>
              <a:t>Welcome to Year 7 </a:t>
            </a:r>
          </a:p>
          <a:p>
            <a:pPr>
              <a:defRPr sz="3600">
                <a:latin typeface="Century Gothic"/>
                <a:ea typeface="Century Gothic"/>
                <a:cs typeface="Century Gothic"/>
                <a:sym typeface="Century Gothic"/>
              </a:defRPr>
            </a:pPr>
            <a:endParaRPr/>
          </a:p>
          <a:p>
            <a:pPr algn="ctr">
              <a:defRPr sz="3600">
                <a:solidFill>
                  <a:srgbClr val="FF0000"/>
                </a:solidFill>
                <a:latin typeface="Century Gothic"/>
                <a:ea typeface="Century Gothic"/>
                <a:cs typeface="Century Gothic"/>
                <a:sym typeface="Century Gothic"/>
              </a:defRPr>
            </a:pPr>
            <a:r>
              <a:t>2020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Box 11"/>
          <p:cNvSpPr txBox="1"/>
          <p:nvPr/>
        </p:nvSpPr>
        <p:spPr>
          <a:xfrm>
            <a:off x="107950" y="133349"/>
            <a:ext cx="5040313" cy="619409"/>
          </a:xfrm>
          <a:prstGeom prst="rect">
            <a:avLst/>
          </a:prstGeom>
          <a:solidFill>
            <a:srgbClr val="558ED5"/>
          </a:solidFill>
          <a:ln>
            <a:solidFill>
              <a:srgbClr val="0F253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latin typeface="+mn-lt"/>
                <a:ea typeface="+mn-ea"/>
                <a:cs typeface="+mn-cs"/>
                <a:sym typeface="Arial"/>
              </a:defRPr>
            </a:lvl1pPr>
          </a:lstStyle>
          <a:p>
            <a:r>
              <a:t>We also encourage …</a:t>
            </a:r>
          </a:p>
        </p:txBody>
      </p:sp>
      <p:sp>
        <p:nvSpPr>
          <p:cNvPr id="254" name="TextBox 1"/>
          <p:cNvSpPr txBox="1"/>
          <p:nvPr/>
        </p:nvSpPr>
        <p:spPr>
          <a:xfrm>
            <a:off x="395288" y="1196975"/>
            <a:ext cx="8486776" cy="4120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002060"/>
                </a:solidFill>
                <a:latin typeface="Century Gothic"/>
                <a:ea typeface="Century Gothic"/>
                <a:cs typeface="Century Gothic"/>
                <a:sym typeface="Century Gothic"/>
              </a:defRPr>
            </a:pPr>
            <a:r>
              <a:t>Learning to enjoy wider activities:</a:t>
            </a:r>
            <a:endParaRPr>
              <a:latin typeface="+mn-lt"/>
              <a:ea typeface="+mn-ea"/>
              <a:cs typeface="+mn-cs"/>
              <a:sym typeface="Arial"/>
            </a:endParaRPr>
          </a:p>
          <a:p>
            <a:pPr marL="457200" indent="-457200">
              <a:buSzPct val="100000"/>
              <a:buFont typeface="Arial"/>
              <a:buChar char="•"/>
              <a:defRPr sz="2400">
                <a:solidFill>
                  <a:srgbClr val="002060"/>
                </a:solidFill>
                <a:latin typeface="Century Gothic"/>
                <a:ea typeface="Century Gothic"/>
                <a:cs typeface="Century Gothic"/>
                <a:sym typeface="Century Gothic"/>
              </a:defRPr>
            </a:pPr>
            <a:r>
              <a:t>sports, </a:t>
            </a:r>
            <a:endParaRPr>
              <a:latin typeface="+mn-lt"/>
              <a:ea typeface="+mn-ea"/>
              <a:cs typeface="+mn-cs"/>
              <a:sym typeface="Arial"/>
            </a:endParaRPr>
          </a:p>
          <a:p>
            <a:pPr marL="457200" indent="-457200">
              <a:buSzPct val="100000"/>
              <a:buFont typeface="Arial"/>
              <a:buChar char="•"/>
              <a:defRPr sz="2400">
                <a:solidFill>
                  <a:srgbClr val="002060"/>
                </a:solidFill>
                <a:latin typeface="Century Gothic"/>
                <a:ea typeface="Century Gothic"/>
                <a:cs typeface="Century Gothic"/>
                <a:sym typeface="Century Gothic"/>
              </a:defRPr>
            </a:pPr>
            <a:r>
              <a:t>music, </a:t>
            </a:r>
            <a:endParaRPr>
              <a:latin typeface="+mn-lt"/>
              <a:ea typeface="+mn-ea"/>
              <a:cs typeface="+mn-cs"/>
              <a:sym typeface="Arial"/>
            </a:endParaRPr>
          </a:p>
          <a:p>
            <a:pPr marL="457200" indent="-457200">
              <a:buSzPct val="100000"/>
              <a:buFont typeface="Arial"/>
              <a:buChar char="•"/>
              <a:defRPr sz="2400">
                <a:solidFill>
                  <a:srgbClr val="002060"/>
                </a:solidFill>
                <a:latin typeface="Century Gothic"/>
                <a:ea typeface="Century Gothic"/>
                <a:cs typeface="Century Gothic"/>
                <a:sym typeface="Century Gothic"/>
              </a:defRPr>
            </a:pPr>
            <a:r>
              <a:t>special events, eg. Children in Need</a:t>
            </a:r>
            <a:endParaRPr>
              <a:latin typeface="+mn-lt"/>
              <a:ea typeface="+mn-ea"/>
              <a:cs typeface="+mn-cs"/>
              <a:sym typeface="Arial"/>
            </a:endParaRPr>
          </a:p>
          <a:p>
            <a:pPr marL="457200" indent="-457200">
              <a:buSzPct val="100000"/>
              <a:buFont typeface="Arial"/>
              <a:buChar char="•"/>
              <a:defRPr sz="2400">
                <a:solidFill>
                  <a:srgbClr val="002060"/>
                </a:solidFill>
                <a:latin typeface="Century Gothic"/>
                <a:ea typeface="Century Gothic"/>
                <a:cs typeface="Century Gothic"/>
                <a:sym typeface="Century Gothic"/>
              </a:defRPr>
            </a:pPr>
            <a:r>
              <a:t>trips in this country and abroad</a:t>
            </a:r>
            <a:endParaRPr>
              <a:latin typeface="+mn-lt"/>
              <a:ea typeface="+mn-ea"/>
              <a:cs typeface="+mn-cs"/>
              <a:sym typeface="Arial"/>
            </a:endParaRPr>
          </a:p>
          <a:p>
            <a:pPr marL="457200" indent="-457200">
              <a:buSzPct val="100000"/>
              <a:buFont typeface="Arial"/>
              <a:buChar char="•"/>
              <a:defRPr sz="2400">
                <a:solidFill>
                  <a:srgbClr val="002060"/>
                </a:solidFill>
                <a:latin typeface="Century Gothic"/>
                <a:ea typeface="Century Gothic"/>
                <a:cs typeface="Century Gothic"/>
                <a:sym typeface="Century Gothic"/>
              </a:defRPr>
            </a:pPr>
            <a:r>
              <a:t>developing unique talents and gifts</a:t>
            </a:r>
            <a:endParaRPr>
              <a:latin typeface="+mn-lt"/>
              <a:ea typeface="+mn-ea"/>
              <a:cs typeface="+mn-cs"/>
              <a:sym typeface="Arial"/>
            </a:endParaRPr>
          </a:p>
          <a:p>
            <a:pPr>
              <a:defRPr sz="2400">
                <a:solidFill>
                  <a:srgbClr val="002060"/>
                </a:solidFill>
                <a:latin typeface="Century Gothic"/>
                <a:ea typeface="Century Gothic"/>
                <a:cs typeface="Century Gothic"/>
                <a:sym typeface="Century Gothic"/>
              </a:defRPr>
            </a:pPr>
            <a:endParaRPr>
              <a:latin typeface="+mn-lt"/>
              <a:ea typeface="+mn-ea"/>
              <a:cs typeface="+mn-cs"/>
              <a:sym typeface="Arial"/>
            </a:endParaRPr>
          </a:p>
          <a:p>
            <a:pPr>
              <a:defRPr sz="2400">
                <a:solidFill>
                  <a:srgbClr val="002060"/>
                </a:solidFill>
                <a:latin typeface="Century Gothic"/>
                <a:ea typeface="Century Gothic"/>
                <a:cs typeface="Century Gothic"/>
                <a:sym typeface="Century Gothic"/>
              </a:defRPr>
            </a:pPr>
            <a:r>
              <a:t>We are a small school, so we know everyone well and can celebrate and share all successes in and out of school.</a:t>
            </a:r>
            <a:endParaRPr>
              <a:latin typeface="+mn-lt"/>
              <a:ea typeface="+mn-ea"/>
              <a:cs typeface="+mn-cs"/>
              <a:sym typeface="Aria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 descr="Picture 2"/>
          <p:cNvPicPr>
            <a:picLocks noChangeAspect="1"/>
          </p:cNvPicPr>
          <p:nvPr/>
        </p:nvPicPr>
        <p:blipFill>
          <a:blip r:embed="rId2"/>
          <a:srcRect l="12827" t="19652" r="81522" b="71652"/>
          <a:stretch>
            <a:fillRect/>
          </a:stretch>
        </p:blipFill>
        <p:spPr>
          <a:xfrm>
            <a:off x="7969249" y="5868987"/>
            <a:ext cx="912815" cy="879476"/>
          </a:xfrm>
          <a:prstGeom prst="rect">
            <a:avLst/>
          </a:prstGeom>
          <a:ln w="12700">
            <a:miter lim="400000"/>
          </a:ln>
        </p:spPr>
      </p:pic>
      <p:sp>
        <p:nvSpPr>
          <p:cNvPr id="257" name="TextBox 11"/>
          <p:cNvSpPr txBox="1"/>
          <p:nvPr/>
        </p:nvSpPr>
        <p:spPr>
          <a:xfrm>
            <a:off x="250825" y="727075"/>
            <a:ext cx="3673475" cy="495732"/>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atin typeface="+mn-lt"/>
                <a:ea typeface="+mn-ea"/>
                <a:cs typeface="+mn-cs"/>
                <a:sym typeface="Arial"/>
              </a:defRPr>
            </a:lvl1pPr>
          </a:lstStyle>
          <a:p>
            <a:r>
              <a:t>Equipment</a:t>
            </a:r>
          </a:p>
        </p:txBody>
      </p:sp>
      <p:sp>
        <p:nvSpPr>
          <p:cNvPr id="258" name="TextBox 1"/>
          <p:cNvSpPr txBox="1"/>
          <p:nvPr/>
        </p:nvSpPr>
        <p:spPr>
          <a:xfrm>
            <a:off x="539749" y="1773238"/>
            <a:ext cx="7704140" cy="3973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defRPr sz="2400">
                <a:solidFill>
                  <a:srgbClr val="002060"/>
                </a:solidFill>
                <a:latin typeface="Century Gothic"/>
                <a:ea typeface="Century Gothic"/>
                <a:cs typeface="Century Gothic"/>
                <a:sym typeface="Century Gothic"/>
              </a:defRPr>
            </a:pPr>
            <a:r>
              <a:t>Students should ensure they pack the following items in their bag each day. We have a two week timetable, so it is important to be organised with the correct books for the correct day and week.</a:t>
            </a:r>
            <a:endParaRPr sz="3200"/>
          </a:p>
          <a:p>
            <a:pPr>
              <a:lnSpc>
                <a:spcPct val="90000"/>
              </a:lnSpc>
              <a:defRPr sz="2400">
                <a:solidFill>
                  <a:srgbClr val="002060"/>
                </a:solidFill>
                <a:latin typeface="Century Gothic"/>
                <a:ea typeface="Century Gothic"/>
                <a:cs typeface="Century Gothic"/>
                <a:sym typeface="Century Gothic"/>
              </a:defRPr>
            </a:pPr>
            <a:endParaRPr sz="3200"/>
          </a:p>
          <a:p>
            <a:pPr marL="914400" lvl="1" indent="-457200">
              <a:lnSpc>
                <a:spcPct val="90000"/>
              </a:lnSpc>
              <a:buSzPct val="100000"/>
              <a:buFont typeface="Arial"/>
              <a:buChar char="•"/>
              <a:defRPr sz="2000">
                <a:solidFill>
                  <a:srgbClr val="002060"/>
                </a:solidFill>
                <a:latin typeface="Century Gothic"/>
                <a:ea typeface="Century Gothic"/>
                <a:cs typeface="Century Gothic"/>
                <a:sym typeface="Century Gothic"/>
              </a:defRPr>
            </a:pPr>
            <a:r>
              <a:t>Pencil case (writing equipment, ruler, etc.)</a:t>
            </a:r>
            <a:endParaRPr sz="2800"/>
          </a:p>
          <a:p>
            <a:pPr marL="914400" lvl="1" indent="-457200">
              <a:lnSpc>
                <a:spcPct val="90000"/>
              </a:lnSpc>
              <a:buSzPct val="100000"/>
              <a:buFont typeface="Arial"/>
              <a:buChar char="•"/>
              <a:defRPr sz="2000">
                <a:solidFill>
                  <a:srgbClr val="002060"/>
                </a:solidFill>
                <a:latin typeface="Century Gothic"/>
                <a:ea typeface="Century Gothic"/>
                <a:cs typeface="Century Gothic"/>
                <a:sym typeface="Century Gothic"/>
              </a:defRPr>
            </a:pPr>
            <a:r>
              <a:t>Subject exercise books for that day</a:t>
            </a:r>
            <a:endParaRPr sz="2800"/>
          </a:p>
          <a:p>
            <a:pPr marL="914400" lvl="1" indent="-457200">
              <a:lnSpc>
                <a:spcPct val="90000"/>
              </a:lnSpc>
              <a:buSzPct val="100000"/>
              <a:buFont typeface="Arial"/>
              <a:buChar char="•"/>
              <a:defRPr sz="2000">
                <a:solidFill>
                  <a:srgbClr val="002060"/>
                </a:solidFill>
                <a:latin typeface="Century Gothic"/>
                <a:ea typeface="Century Gothic"/>
                <a:cs typeface="Century Gothic"/>
                <a:sym typeface="Century Gothic"/>
              </a:defRPr>
            </a:pPr>
            <a:r>
              <a:t>Calculator</a:t>
            </a:r>
            <a:endParaRPr sz="2800"/>
          </a:p>
          <a:p>
            <a:pPr marL="914400" lvl="1" indent="-457200">
              <a:lnSpc>
                <a:spcPct val="90000"/>
              </a:lnSpc>
              <a:buSzPct val="100000"/>
              <a:buFont typeface="Arial"/>
              <a:buChar char="•"/>
              <a:defRPr sz="2000">
                <a:solidFill>
                  <a:srgbClr val="002060"/>
                </a:solidFill>
                <a:latin typeface="Century Gothic"/>
                <a:ea typeface="Century Gothic"/>
                <a:cs typeface="Century Gothic"/>
                <a:sym typeface="Century Gothic"/>
              </a:defRPr>
            </a:pPr>
            <a:r>
              <a:t>Lunch </a:t>
            </a:r>
            <a:endParaRPr sz="2800"/>
          </a:p>
          <a:p>
            <a:pPr marL="914400" lvl="1" indent="-457200">
              <a:lnSpc>
                <a:spcPct val="90000"/>
              </a:lnSpc>
              <a:buSzPct val="100000"/>
              <a:buFont typeface="Arial"/>
              <a:buChar char="•"/>
              <a:defRPr sz="2000">
                <a:solidFill>
                  <a:srgbClr val="002060"/>
                </a:solidFill>
                <a:latin typeface="Century Gothic"/>
                <a:ea typeface="Century Gothic"/>
                <a:cs typeface="Century Gothic"/>
                <a:sym typeface="Century Gothic"/>
              </a:defRPr>
            </a:pPr>
            <a:r>
              <a:t>A Diary or Planner</a:t>
            </a:r>
            <a:endParaRPr sz="2800"/>
          </a:p>
          <a:p>
            <a:pPr marL="914400" lvl="1" indent="-457200">
              <a:lnSpc>
                <a:spcPct val="90000"/>
              </a:lnSpc>
              <a:buSzPct val="100000"/>
              <a:buFont typeface="Arial"/>
              <a:buChar char="•"/>
              <a:defRPr sz="2000">
                <a:solidFill>
                  <a:srgbClr val="002060"/>
                </a:solidFill>
                <a:latin typeface="Century Gothic"/>
                <a:ea typeface="Century Gothic"/>
                <a:cs typeface="Century Gothic"/>
                <a:sym typeface="Century Gothic"/>
              </a:defRPr>
            </a:pPr>
            <a:r>
              <a:t>A reading book </a:t>
            </a:r>
          </a:p>
          <a:p>
            <a:pPr marL="914400" lvl="1" indent="-457200">
              <a:lnSpc>
                <a:spcPct val="90000"/>
              </a:lnSpc>
              <a:buSzPct val="100000"/>
              <a:buFont typeface="Arial"/>
              <a:buChar char="•"/>
              <a:defRPr sz="2000">
                <a:solidFill>
                  <a:srgbClr val="002060"/>
                </a:solidFill>
                <a:latin typeface="Century Gothic"/>
                <a:ea typeface="Century Gothic"/>
                <a:cs typeface="Century Gothic"/>
                <a:sym typeface="Century Gothic"/>
              </a:defRPr>
            </a:pPr>
            <a:r>
              <a:t>PE Kit (on PE days)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Box 11"/>
          <p:cNvSpPr txBox="1"/>
          <p:nvPr/>
        </p:nvSpPr>
        <p:spPr>
          <a:xfrm>
            <a:off x="395288" y="404813"/>
            <a:ext cx="3616326" cy="659765"/>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latin typeface="Century Gothic"/>
                <a:ea typeface="Century Gothic"/>
                <a:cs typeface="Century Gothic"/>
                <a:sym typeface="Century Gothic"/>
              </a:defRPr>
            </a:lvl1pPr>
          </a:lstStyle>
          <a:p>
            <a:r>
              <a:t>In September</a:t>
            </a:r>
          </a:p>
        </p:txBody>
      </p:sp>
      <p:sp>
        <p:nvSpPr>
          <p:cNvPr id="261" name="Rectangle 3"/>
          <p:cNvSpPr txBox="1"/>
          <p:nvPr/>
        </p:nvSpPr>
        <p:spPr>
          <a:xfrm>
            <a:off x="186127" y="1521040"/>
            <a:ext cx="8164515" cy="3787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2800">
                <a:solidFill>
                  <a:srgbClr val="0F253F"/>
                </a:solidFill>
              </a:defRPr>
            </a:pPr>
            <a:r>
              <a:t>		</a:t>
            </a:r>
            <a:endParaRPr>
              <a:latin typeface="+mn-lt"/>
              <a:ea typeface="+mn-ea"/>
              <a:cs typeface="+mn-cs"/>
              <a:sym typeface="Arial"/>
            </a:endParaRPr>
          </a:p>
          <a:p>
            <a:pPr>
              <a:spcBef>
                <a:spcPts val="400"/>
              </a:spcBef>
              <a:defRPr sz="2800"/>
            </a:pPr>
            <a:endParaRPr>
              <a:latin typeface="+mn-lt"/>
              <a:ea typeface="+mn-ea"/>
              <a:cs typeface="+mn-cs"/>
              <a:sym typeface="Arial"/>
            </a:endParaRPr>
          </a:p>
          <a:p>
            <a:pPr>
              <a:spcBef>
                <a:spcPts val="600"/>
              </a:spcBef>
              <a:defRPr sz="2800"/>
            </a:pPr>
            <a:r>
              <a:t>	</a:t>
            </a:r>
            <a:r>
              <a:rPr>
                <a:solidFill>
                  <a:srgbClr val="0F253F"/>
                </a:solidFill>
              </a:rPr>
              <a:t>	Year 7  - Monday 7th September</a:t>
            </a:r>
          </a:p>
          <a:p>
            <a:pPr>
              <a:spcBef>
                <a:spcPts val="400"/>
              </a:spcBef>
              <a:defRPr sz="2800">
                <a:solidFill>
                  <a:srgbClr val="0F253F"/>
                </a:solidFill>
              </a:defRPr>
            </a:pPr>
            <a:endParaRPr>
              <a:solidFill>
                <a:srgbClr val="0F253F"/>
              </a:solidFill>
            </a:endParaRPr>
          </a:p>
          <a:p>
            <a:pPr>
              <a:spcBef>
                <a:spcPts val="600"/>
              </a:spcBef>
              <a:defRPr sz="2800">
                <a:solidFill>
                  <a:srgbClr val="0F253F"/>
                </a:solidFill>
              </a:defRPr>
            </a:pPr>
            <a:r>
              <a:t>		Whole School – Tuesday 8th September</a:t>
            </a:r>
          </a:p>
          <a:p>
            <a:pPr>
              <a:spcBef>
                <a:spcPts val="400"/>
              </a:spcBef>
              <a:defRPr sz="2800">
                <a:solidFill>
                  <a:srgbClr val="0F253F"/>
                </a:solidFill>
              </a:defRPr>
            </a:pPr>
            <a:endParaRPr/>
          </a:p>
          <a:p>
            <a:pPr>
              <a:spcBef>
                <a:spcPts val="400"/>
              </a:spcBef>
              <a:defRPr sz="2800">
                <a:solidFill>
                  <a:srgbClr val="0F253F"/>
                </a:solidFill>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Box 11"/>
          <p:cNvSpPr txBox="1"/>
          <p:nvPr/>
        </p:nvSpPr>
        <p:spPr>
          <a:xfrm>
            <a:off x="107950" y="188912"/>
            <a:ext cx="4392613" cy="596266"/>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b="1">
                <a:latin typeface="Century Gothic"/>
                <a:ea typeface="Century Gothic"/>
                <a:cs typeface="Century Gothic"/>
                <a:sym typeface="Century Gothic"/>
              </a:defRPr>
            </a:lvl1pPr>
          </a:lstStyle>
          <a:p>
            <a:r>
              <a:t>Bonding Day 2020</a:t>
            </a:r>
          </a:p>
        </p:txBody>
      </p:sp>
      <p:sp>
        <p:nvSpPr>
          <p:cNvPr id="264" name="TextBox 1"/>
          <p:cNvSpPr txBox="1"/>
          <p:nvPr/>
        </p:nvSpPr>
        <p:spPr>
          <a:xfrm>
            <a:off x="1835150" y="2125663"/>
            <a:ext cx="4752975" cy="486207"/>
          </a:xfrm>
          <a:prstGeom prst="rect">
            <a:avLst/>
          </a:prstGeom>
          <a:solidFill>
            <a:srgbClr val="FF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C00000"/>
                </a:solidFill>
                <a:latin typeface="+mn-lt"/>
                <a:ea typeface="+mn-ea"/>
                <a:cs typeface="+mn-cs"/>
                <a:sym typeface="Arial"/>
              </a:defRPr>
            </a:lvl1pPr>
          </a:lstStyle>
          <a:p>
            <a:r>
              <a:t>          To be confirmed </a:t>
            </a:r>
          </a:p>
        </p:txBody>
      </p:sp>
      <p:sp>
        <p:nvSpPr>
          <p:cNvPr id="265" name="TextBox 13"/>
          <p:cNvSpPr txBox="1"/>
          <p:nvPr/>
        </p:nvSpPr>
        <p:spPr>
          <a:xfrm>
            <a:off x="4166054" y="765175"/>
            <a:ext cx="321355" cy="892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800" b="1">
                <a:latin typeface="+mn-lt"/>
                <a:ea typeface="+mn-ea"/>
                <a:cs typeface="+mn-cs"/>
                <a:sym typeface="Arial"/>
              </a:defRPr>
            </a:pPr>
            <a:endParaRPr/>
          </a:p>
          <a:p>
            <a:pPr algn="ctr">
              <a:defRPr sz="2800" b="1">
                <a:latin typeface="+mn-lt"/>
                <a:ea typeface="+mn-ea"/>
                <a:cs typeface="+mn-cs"/>
                <a:sym typeface="Arial"/>
              </a:defRPr>
            </a:pPr>
            <a:r>
              <a:t>! </a:t>
            </a:r>
          </a:p>
        </p:txBody>
      </p:sp>
      <p:sp>
        <p:nvSpPr>
          <p:cNvPr id="266" name="TextBox 14"/>
          <p:cNvSpPr txBox="1"/>
          <p:nvPr/>
        </p:nvSpPr>
        <p:spPr>
          <a:xfrm>
            <a:off x="1116012" y="2784475"/>
            <a:ext cx="6985001" cy="792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b="1">
                <a:latin typeface="+mn-lt"/>
                <a:ea typeface="+mn-ea"/>
                <a:cs typeface="+mn-cs"/>
                <a:sym typeface="Arial"/>
              </a:defRPr>
            </a:lvl1pPr>
          </a:lstStyle>
          <a:p>
            <a:r>
              <a:t>A chance to get to know each other and work as a team…</a:t>
            </a:r>
          </a:p>
        </p:txBody>
      </p:sp>
      <p:sp>
        <p:nvSpPr>
          <p:cNvPr id="267" name="TextBox 15"/>
          <p:cNvSpPr txBox="1"/>
          <p:nvPr/>
        </p:nvSpPr>
        <p:spPr>
          <a:xfrm>
            <a:off x="2149475" y="3795712"/>
            <a:ext cx="4909776" cy="1299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85750" indent="-285750">
              <a:buSzPct val="100000"/>
              <a:buFont typeface="Arial"/>
              <a:buChar char="•"/>
              <a:defRPr sz="2800">
                <a:latin typeface="+mn-lt"/>
                <a:ea typeface="+mn-ea"/>
                <a:cs typeface="+mn-cs"/>
                <a:sym typeface="Arial"/>
              </a:defRPr>
            </a:pPr>
            <a:r>
              <a:t>Non-uniform</a:t>
            </a:r>
            <a:endParaRPr sz="3200"/>
          </a:p>
          <a:p>
            <a:pPr marL="285750" indent="-285750">
              <a:buSzPct val="100000"/>
              <a:buFont typeface="Arial"/>
              <a:buChar char="•"/>
              <a:defRPr sz="2800">
                <a:latin typeface="+mn-lt"/>
                <a:ea typeface="+mn-ea"/>
                <a:cs typeface="+mn-cs"/>
                <a:sym typeface="Arial"/>
              </a:defRPr>
            </a:pPr>
            <a:r>
              <a:t>Arrive at school normal time</a:t>
            </a:r>
            <a:endParaRPr sz="3200"/>
          </a:p>
          <a:p>
            <a:pPr marL="285750" indent="-285750">
              <a:buSzPct val="100000"/>
              <a:buFont typeface="Arial"/>
              <a:buChar char="•"/>
              <a:defRPr sz="2800">
                <a:latin typeface="+mn-lt"/>
                <a:ea typeface="+mn-ea"/>
                <a:cs typeface="+mn-cs"/>
                <a:sym typeface="Arial"/>
              </a:defRPr>
            </a:pPr>
            <a:r>
              <a:t>Bring lunch and drinks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64"/>
                                        </p:tgtEl>
                                        <p:attrNameLst>
                                          <p:attrName>style.visibility</p:attrName>
                                        </p:attrNameLst>
                                      </p:cBhvr>
                                      <p:to>
                                        <p:strVal val="visible"/>
                                      </p:to>
                                    </p:set>
                                    <p:animEffect transition="in" filter="wipe(left)">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266"/>
                                        </p:tgtEl>
                                        <p:attrNameLst>
                                          <p:attrName>style.visibility</p:attrName>
                                        </p:attrNameLst>
                                      </p:cBhvr>
                                      <p:to>
                                        <p:strVal val="visible"/>
                                      </p:to>
                                    </p:set>
                                    <p:anim calcmode="lin" valueType="num">
                                      <p:cBhvr>
                                        <p:cTn id="12" dur="1000" fill="hold"/>
                                        <p:tgtEl>
                                          <p:spTgt spid="266"/>
                                        </p:tgtEl>
                                        <p:attrNameLst>
                                          <p:attrName>ppt_x</p:attrName>
                                        </p:attrNameLst>
                                      </p:cBhvr>
                                      <p:tavLst>
                                        <p:tav tm="0">
                                          <p:val>
                                            <p:strVal val="#ppt_x"/>
                                          </p:val>
                                        </p:tav>
                                        <p:tav tm="100000">
                                          <p:val>
                                            <p:strVal val="#ppt_x"/>
                                          </p:val>
                                        </p:tav>
                                      </p:tavLst>
                                    </p:anim>
                                    <p:anim calcmode="lin" valueType="num">
                                      <p:cBhvr>
                                        <p:cTn id="13" dur="1000" fill="hold"/>
                                        <p:tgtEl>
                                          <p:spTgt spid="26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267"/>
                                        </p:tgtEl>
                                        <p:attrNameLst>
                                          <p:attrName>style.visibility</p:attrName>
                                        </p:attrNameLst>
                                      </p:cBhvr>
                                      <p:to>
                                        <p:strVal val="visible"/>
                                      </p:to>
                                    </p:set>
                                    <p:animEffect transition="in" filter="dissolve">
                                      <p:cBhvr>
                                        <p:cTn id="18"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P spid="266" grpId="2" animBg="1" advAuto="0"/>
      <p:bldP spid="267"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5" descr="Picture 5"/>
          <p:cNvPicPr>
            <a:picLocks noChangeAspect="1"/>
          </p:cNvPicPr>
          <p:nvPr/>
        </p:nvPicPr>
        <p:blipFill>
          <a:blip r:embed="rId2"/>
          <a:stretch>
            <a:fillRect/>
          </a:stretch>
        </p:blipFill>
        <p:spPr>
          <a:xfrm>
            <a:off x="392113" y="512762"/>
            <a:ext cx="2555876" cy="1917701"/>
          </a:xfrm>
          <a:prstGeom prst="rect">
            <a:avLst/>
          </a:prstGeom>
          <a:ln w="12700">
            <a:miter lim="400000"/>
          </a:ln>
        </p:spPr>
      </p:pic>
      <p:pic>
        <p:nvPicPr>
          <p:cNvPr id="270" name="Picture 6" descr="Picture 6"/>
          <p:cNvPicPr>
            <a:picLocks noChangeAspect="1"/>
          </p:cNvPicPr>
          <p:nvPr/>
        </p:nvPicPr>
        <p:blipFill>
          <a:blip r:embed="rId3"/>
          <a:stretch>
            <a:fillRect/>
          </a:stretch>
        </p:blipFill>
        <p:spPr>
          <a:xfrm>
            <a:off x="7124700" y="3597275"/>
            <a:ext cx="1798639" cy="1349375"/>
          </a:xfrm>
          <a:prstGeom prst="rect">
            <a:avLst/>
          </a:prstGeom>
          <a:ln w="12700">
            <a:miter lim="400000"/>
          </a:ln>
        </p:spPr>
      </p:pic>
      <p:pic>
        <p:nvPicPr>
          <p:cNvPr id="271" name="Picture 7" descr="Picture 7"/>
          <p:cNvPicPr>
            <a:picLocks noChangeAspect="1"/>
          </p:cNvPicPr>
          <p:nvPr/>
        </p:nvPicPr>
        <p:blipFill>
          <a:blip r:embed="rId4"/>
          <a:stretch>
            <a:fillRect/>
          </a:stretch>
        </p:blipFill>
        <p:spPr>
          <a:xfrm>
            <a:off x="0" y="5105400"/>
            <a:ext cx="2947989" cy="1550988"/>
          </a:xfrm>
          <a:prstGeom prst="rect">
            <a:avLst/>
          </a:prstGeom>
          <a:ln w="12700">
            <a:miter lim="400000"/>
          </a:ln>
        </p:spPr>
      </p:pic>
      <p:pic>
        <p:nvPicPr>
          <p:cNvPr id="272" name="Picture 8" descr="Picture 8"/>
          <p:cNvPicPr>
            <a:picLocks noChangeAspect="1"/>
          </p:cNvPicPr>
          <p:nvPr/>
        </p:nvPicPr>
        <p:blipFill>
          <a:blip r:embed="rId5"/>
          <a:stretch>
            <a:fillRect/>
          </a:stretch>
        </p:blipFill>
        <p:spPr>
          <a:xfrm>
            <a:off x="3228975" y="2332038"/>
            <a:ext cx="3059114" cy="2293937"/>
          </a:xfrm>
          <a:prstGeom prst="rect">
            <a:avLst/>
          </a:prstGeom>
          <a:ln w="12700">
            <a:miter lim="400000"/>
          </a:ln>
        </p:spPr>
      </p:pic>
      <p:pic>
        <p:nvPicPr>
          <p:cNvPr id="273" name="Picture 2" descr="Picture 2"/>
          <p:cNvPicPr>
            <a:picLocks noChangeAspect="1"/>
          </p:cNvPicPr>
          <p:nvPr/>
        </p:nvPicPr>
        <p:blipFill>
          <a:blip r:embed="rId6"/>
          <a:stretch>
            <a:fillRect/>
          </a:stretch>
        </p:blipFill>
        <p:spPr>
          <a:xfrm rot="20855409">
            <a:off x="1296987" y="1630363"/>
            <a:ext cx="1357313" cy="1808162"/>
          </a:xfrm>
          <a:prstGeom prst="rect">
            <a:avLst/>
          </a:prstGeom>
          <a:ln w="12700">
            <a:miter lim="400000"/>
          </a:ln>
        </p:spPr>
      </p:pic>
      <p:pic>
        <p:nvPicPr>
          <p:cNvPr id="274" name="Picture 4" descr="Picture 4"/>
          <p:cNvPicPr>
            <a:picLocks noChangeAspect="1"/>
          </p:cNvPicPr>
          <p:nvPr/>
        </p:nvPicPr>
        <p:blipFill>
          <a:blip r:embed="rId7"/>
          <a:stretch>
            <a:fillRect/>
          </a:stretch>
        </p:blipFill>
        <p:spPr>
          <a:xfrm>
            <a:off x="3671887" y="4246562"/>
            <a:ext cx="1816101" cy="2419351"/>
          </a:xfrm>
          <a:prstGeom prst="rect">
            <a:avLst/>
          </a:prstGeom>
          <a:ln w="12700">
            <a:miter lim="400000"/>
          </a:ln>
        </p:spPr>
      </p:pic>
      <p:pic>
        <p:nvPicPr>
          <p:cNvPr id="275" name="Picture 3" descr="Picture 3"/>
          <p:cNvPicPr>
            <a:picLocks noChangeAspect="1"/>
          </p:cNvPicPr>
          <p:nvPr/>
        </p:nvPicPr>
        <p:blipFill>
          <a:blip r:embed="rId8"/>
          <a:stretch>
            <a:fillRect/>
          </a:stretch>
        </p:blipFill>
        <p:spPr>
          <a:xfrm>
            <a:off x="5691187" y="1200150"/>
            <a:ext cx="2244726" cy="2994025"/>
          </a:xfrm>
          <a:prstGeom prst="rect">
            <a:avLst/>
          </a:prstGeom>
          <a:ln w="12700">
            <a:miter lim="400000"/>
          </a:ln>
        </p:spPr>
      </p:pic>
      <p:pic>
        <p:nvPicPr>
          <p:cNvPr id="276" name="Picture 10" descr="Picture 10"/>
          <p:cNvPicPr>
            <a:picLocks noChangeAspect="1"/>
          </p:cNvPicPr>
          <p:nvPr/>
        </p:nvPicPr>
        <p:blipFill>
          <a:blip r:embed="rId9"/>
          <a:stretch>
            <a:fillRect/>
          </a:stretch>
        </p:blipFill>
        <p:spPr>
          <a:xfrm rot="901394">
            <a:off x="931862" y="3087688"/>
            <a:ext cx="2279651" cy="1709737"/>
          </a:xfrm>
          <a:prstGeom prst="rect">
            <a:avLst/>
          </a:prstGeom>
          <a:ln w="12700">
            <a:miter lim="400000"/>
          </a:ln>
        </p:spPr>
      </p:pic>
      <p:pic>
        <p:nvPicPr>
          <p:cNvPr id="277" name="Picture 14" descr="Picture 14"/>
          <p:cNvPicPr>
            <a:picLocks noChangeAspect="1"/>
          </p:cNvPicPr>
          <p:nvPr/>
        </p:nvPicPr>
        <p:blipFill>
          <a:blip r:embed="rId10"/>
          <a:stretch>
            <a:fillRect/>
          </a:stretch>
        </p:blipFill>
        <p:spPr>
          <a:xfrm>
            <a:off x="2947988" y="1008062"/>
            <a:ext cx="3033712" cy="2108201"/>
          </a:xfrm>
          <a:prstGeom prst="rect">
            <a:avLst/>
          </a:prstGeom>
          <a:ln w="12700">
            <a:miter lim="400000"/>
          </a:ln>
        </p:spPr>
      </p:pic>
      <p:pic>
        <p:nvPicPr>
          <p:cNvPr id="278" name="Picture 12" descr="Picture 12"/>
          <p:cNvPicPr>
            <a:picLocks noChangeAspect="1"/>
          </p:cNvPicPr>
          <p:nvPr/>
        </p:nvPicPr>
        <p:blipFill>
          <a:blip r:embed="rId11"/>
          <a:stretch>
            <a:fillRect/>
          </a:stretch>
        </p:blipFill>
        <p:spPr>
          <a:xfrm>
            <a:off x="5716587" y="3851275"/>
            <a:ext cx="2959101" cy="2824164"/>
          </a:xfrm>
          <a:prstGeom prst="rect">
            <a:avLst/>
          </a:prstGeom>
          <a:ln w="12700">
            <a:miter lim="400000"/>
          </a:ln>
        </p:spPr>
      </p:pic>
      <p:pic>
        <p:nvPicPr>
          <p:cNvPr id="279" name="Picture 16" descr="Picture 16"/>
          <p:cNvPicPr>
            <a:picLocks noChangeAspect="1"/>
          </p:cNvPicPr>
          <p:nvPr/>
        </p:nvPicPr>
        <p:blipFill>
          <a:blip r:embed="rId12"/>
          <a:stretch>
            <a:fillRect/>
          </a:stretch>
        </p:blipFill>
        <p:spPr>
          <a:xfrm>
            <a:off x="4949825" y="1087437"/>
            <a:ext cx="3673475" cy="2449513"/>
          </a:xfrm>
          <a:prstGeom prst="rect">
            <a:avLst/>
          </a:prstGeom>
          <a:ln w="12700">
            <a:miter lim="400000"/>
          </a:ln>
        </p:spPr>
      </p:pic>
      <p:pic>
        <p:nvPicPr>
          <p:cNvPr id="280" name="Picture 20" descr="Picture 20"/>
          <p:cNvPicPr>
            <a:picLocks noChangeAspect="1"/>
          </p:cNvPicPr>
          <p:nvPr/>
        </p:nvPicPr>
        <p:blipFill>
          <a:blip r:embed="rId13"/>
          <a:stretch>
            <a:fillRect/>
          </a:stretch>
        </p:blipFill>
        <p:spPr>
          <a:xfrm rot="20331396">
            <a:off x="1423987" y="1138237"/>
            <a:ext cx="1722438" cy="2584451"/>
          </a:xfrm>
          <a:prstGeom prst="rect">
            <a:avLst/>
          </a:prstGeom>
          <a:ln w="12700">
            <a:miter lim="400000"/>
          </a:ln>
        </p:spPr>
      </p:pic>
      <p:pic>
        <p:nvPicPr>
          <p:cNvPr id="281" name="Picture 18" descr="Picture 18"/>
          <p:cNvPicPr>
            <a:picLocks noChangeAspect="1"/>
          </p:cNvPicPr>
          <p:nvPr/>
        </p:nvPicPr>
        <p:blipFill>
          <a:blip r:embed="rId14"/>
          <a:stretch>
            <a:fillRect/>
          </a:stretch>
        </p:blipFill>
        <p:spPr>
          <a:xfrm rot="21242650">
            <a:off x="2513013" y="2530475"/>
            <a:ext cx="2409826" cy="3230564"/>
          </a:xfrm>
          <a:prstGeom prst="rect">
            <a:avLst/>
          </a:prstGeom>
          <a:ln w="12700">
            <a:miter lim="400000"/>
          </a:ln>
        </p:spPr>
      </p:pic>
      <p:pic>
        <p:nvPicPr>
          <p:cNvPr id="282" name="Picture 22" descr="Picture 22"/>
          <p:cNvPicPr>
            <a:picLocks noChangeAspect="1"/>
          </p:cNvPicPr>
          <p:nvPr/>
        </p:nvPicPr>
        <p:blipFill>
          <a:blip r:embed="rId15"/>
          <a:stretch>
            <a:fillRect/>
          </a:stretch>
        </p:blipFill>
        <p:spPr>
          <a:xfrm>
            <a:off x="6700838" y="1906588"/>
            <a:ext cx="2038351" cy="209867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69"/>
                                        </p:tgtEl>
                                        <p:attrNameLst>
                                          <p:attrName>style.visibility</p:attrName>
                                        </p:attrNameLst>
                                      </p:cBhvr>
                                      <p:to>
                                        <p:strVal val="visible"/>
                                      </p:to>
                                    </p:set>
                                    <p:anim calcmode="lin" valueType="num">
                                      <p:cBhvr>
                                        <p:cTn id="7" dur="500" fill="hold"/>
                                        <p:tgtEl>
                                          <p:spTgt spid="269"/>
                                        </p:tgtEl>
                                        <p:attrNameLst>
                                          <p:attrName>ppt_x</p:attrName>
                                        </p:attrNameLst>
                                      </p:cBhvr>
                                      <p:tavLst>
                                        <p:tav tm="0">
                                          <p:val>
                                            <p:strVal val="#ppt_x"/>
                                          </p:val>
                                        </p:tav>
                                        <p:tav tm="100000">
                                          <p:val>
                                            <p:strVal val="#ppt_x"/>
                                          </p:val>
                                        </p:tav>
                                      </p:tavLst>
                                    </p:anim>
                                    <p:anim calcmode="lin" valueType="num">
                                      <p:cBhvr>
                                        <p:cTn id="8" dur="500" fill="hold"/>
                                        <p:tgtEl>
                                          <p:spTgt spid="2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7" presetClass="entr" presetSubtype="4" fill="hold" grpId="2" nodeType="afterEffect">
                                  <p:stCondLst>
                                    <p:cond delay="0"/>
                                  </p:stCondLst>
                                  <p:iterate>
                                    <p:tmAbs val="0"/>
                                  </p:iterate>
                                  <p:childTnLst>
                                    <p:set>
                                      <p:cBhvr>
                                        <p:cTn id="11" fill="hold"/>
                                        <p:tgtEl>
                                          <p:spTgt spid="272"/>
                                        </p:tgtEl>
                                        <p:attrNameLst>
                                          <p:attrName>style.visibility</p:attrName>
                                        </p:attrNameLst>
                                      </p:cBhvr>
                                      <p:to>
                                        <p:strVal val="visible"/>
                                      </p:to>
                                    </p:set>
                                    <p:anim calcmode="lin" valueType="num">
                                      <p:cBhvr>
                                        <p:cTn id="12" dur="2000" fill="hold"/>
                                        <p:tgtEl>
                                          <p:spTgt spid="272"/>
                                        </p:tgtEl>
                                        <p:attrNameLst>
                                          <p:attrName>ppt_x</p:attrName>
                                        </p:attrNameLst>
                                      </p:cBhvr>
                                      <p:tavLst>
                                        <p:tav tm="0">
                                          <p:val>
                                            <p:strVal val="#ppt_x"/>
                                          </p:val>
                                        </p:tav>
                                        <p:tav tm="100000">
                                          <p:val>
                                            <p:strVal val="#ppt_x"/>
                                          </p:val>
                                        </p:tav>
                                      </p:tavLst>
                                    </p:anim>
                                    <p:anim calcmode="lin" valueType="num">
                                      <p:cBhvr>
                                        <p:cTn id="13" dur="2000" fill="hold"/>
                                        <p:tgtEl>
                                          <p:spTgt spid="27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7" presetClass="entr" presetSubtype="4" fill="hold" grpId="3" nodeType="afterEffect">
                                  <p:stCondLst>
                                    <p:cond delay="0"/>
                                  </p:stCondLst>
                                  <p:iterate>
                                    <p:tmAbs val="0"/>
                                  </p:iterate>
                                  <p:childTnLst>
                                    <p:set>
                                      <p:cBhvr>
                                        <p:cTn id="16" fill="hold"/>
                                        <p:tgtEl>
                                          <p:spTgt spid="271"/>
                                        </p:tgtEl>
                                        <p:attrNameLst>
                                          <p:attrName>style.visibility</p:attrName>
                                        </p:attrNameLst>
                                      </p:cBhvr>
                                      <p:to>
                                        <p:strVal val="visible"/>
                                      </p:to>
                                    </p:set>
                                    <p:anim calcmode="lin" valueType="num">
                                      <p:cBhvr>
                                        <p:cTn id="17" dur="2000" fill="hold"/>
                                        <p:tgtEl>
                                          <p:spTgt spid="271"/>
                                        </p:tgtEl>
                                        <p:attrNameLst>
                                          <p:attrName>ppt_x</p:attrName>
                                        </p:attrNameLst>
                                      </p:cBhvr>
                                      <p:tavLst>
                                        <p:tav tm="0">
                                          <p:val>
                                            <p:strVal val="#ppt_x"/>
                                          </p:val>
                                        </p:tav>
                                        <p:tav tm="100000">
                                          <p:val>
                                            <p:strVal val="#ppt_x"/>
                                          </p:val>
                                        </p:tav>
                                      </p:tavLst>
                                    </p:anim>
                                    <p:anim calcmode="lin" valueType="num">
                                      <p:cBhvr>
                                        <p:cTn id="18" dur="2000" fill="hold"/>
                                        <p:tgtEl>
                                          <p:spTgt spid="271"/>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7" presetClass="entr" presetSubtype="4" fill="hold" grpId="4" nodeType="afterEffect">
                                  <p:stCondLst>
                                    <p:cond delay="0"/>
                                  </p:stCondLst>
                                  <p:iterate>
                                    <p:tmAbs val="0"/>
                                  </p:iterate>
                                  <p:childTnLst>
                                    <p:set>
                                      <p:cBhvr>
                                        <p:cTn id="21" fill="hold"/>
                                        <p:tgtEl>
                                          <p:spTgt spid="270"/>
                                        </p:tgtEl>
                                        <p:attrNameLst>
                                          <p:attrName>style.visibility</p:attrName>
                                        </p:attrNameLst>
                                      </p:cBhvr>
                                      <p:to>
                                        <p:strVal val="visible"/>
                                      </p:to>
                                    </p:set>
                                    <p:anim calcmode="lin" valueType="num">
                                      <p:cBhvr>
                                        <p:cTn id="22" dur="2000" fill="hold"/>
                                        <p:tgtEl>
                                          <p:spTgt spid="270"/>
                                        </p:tgtEl>
                                        <p:attrNameLst>
                                          <p:attrName>ppt_x</p:attrName>
                                        </p:attrNameLst>
                                      </p:cBhvr>
                                      <p:tavLst>
                                        <p:tav tm="0">
                                          <p:val>
                                            <p:strVal val="#ppt_x"/>
                                          </p:val>
                                        </p:tav>
                                        <p:tav tm="100000">
                                          <p:val>
                                            <p:strVal val="#ppt_x"/>
                                          </p:val>
                                        </p:tav>
                                      </p:tavLst>
                                    </p:anim>
                                    <p:anim calcmode="lin" valueType="num">
                                      <p:cBhvr>
                                        <p:cTn id="23" dur="2000" fill="hold"/>
                                        <p:tgtEl>
                                          <p:spTgt spid="270"/>
                                        </p:tgtEl>
                                        <p:attrNameLst>
                                          <p:attrName>ppt_y</p:attrName>
                                        </p:attrNameLst>
                                      </p:cBhvr>
                                      <p:tavLst>
                                        <p:tav tm="0">
                                          <p:val>
                                            <p:strVal val="1+#ppt_h/2"/>
                                          </p:val>
                                        </p:tav>
                                        <p:tav tm="100000">
                                          <p:val>
                                            <p:strVal val="#ppt_y"/>
                                          </p:val>
                                        </p:tav>
                                      </p:tavLst>
                                    </p:anim>
                                  </p:childTnLst>
                                </p:cTn>
                              </p:par>
                            </p:childTnLst>
                          </p:cTn>
                        </p:par>
                        <p:par>
                          <p:cTn id="24" fill="hold">
                            <p:stCondLst>
                              <p:cond delay="6500"/>
                            </p:stCondLst>
                            <p:childTnLst>
                              <p:par>
                                <p:cTn id="25" presetID="7" presetClass="entr" presetSubtype="4" fill="hold" grpId="5" nodeType="afterEffect">
                                  <p:stCondLst>
                                    <p:cond delay="0"/>
                                  </p:stCondLst>
                                  <p:iterate>
                                    <p:tmAbs val="0"/>
                                  </p:iterate>
                                  <p:childTnLst>
                                    <p:set>
                                      <p:cBhvr>
                                        <p:cTn id="26" fill="hold"/>
                                        <p:tgtEl>
                                          <p:spTgt spid="273"/>
                                        </p:tgtEl>
                                        <p:attrNameLst>
                                          <p:attrName>style.visibility</p:attrName>
                                        </p:attrNameLst>
                                      </p:cBhvr>
                                      <p:to>
                                        <p:strVal val="visible"/>
                                      </p:to>
                                    </p:set>
                                    <p:anim calcmode="lin" valueType="num">
                                      <p:cBhvr>
                                        <p:cTn id="27" dur="2000" fill="hold"/>
                                        <p:tgtEl>
                                          <p:spTgt spid="273"/>
                                        </p:tgtEl>
                                        <p:attrNameLst>
                                          <p:attrName>ppt_x</p:attrName>
                                        </p:attrNameLst>
                                      </p:cBhvr>
                                      <p:tavLst>
                                        <p:tav tm="0">
                                          <p:val>
                                            <p:strVal val="#ppt_x"/>
                                          </p:val>
                                        </p:tav>
                                        <p:tav tm="100000">
                                          <p:val>
                                            <p:strVal val="#ppt_x"/>
                                          </p:val>
                                        </p:tav>
                                      </p:tavLst>
                                    </p:anim>
                                    <p:anim calcmode="lin" valueType="num">
                                      <p:cBhvr>
                                        <p:cTn id="28" dur="2000" fill="hold"/>
                                        <p:tgtEl>
                                          <p:spTgt spid="273"/>
                                        </p:tgtEl>
                                        <p:attrNameLst>
                                          <p:attrName>ppt_y</p:attrName>
                                        </p:attrNameLst>
                                      </p:cBhvr>
                                      <p:tavLst>
                                        <p:tav tm="0">
                                          <p:val>
                                            <p:strVal val="1+#ppt_h/2"/>
                                          </p:val>
                                        </p:tav>
                                        <p:tav tm="100000">
                                          <p:val>
                                            <p:strVal val="#ppt_y"/>
                                          </p:val>
                                        </p:tav>
                                      </p:tavLst>
                                    </p:anim>
                                  </p:childTnLst>
                                </p:cTn>
                              </p:par>
                            </p:childTnLst>
                          </p:cTn>
                        </p:par>
                        <p:par>
                          <p:cTn id="29" fill="hold">
                            <p:stCondLst>
                              <p:cond delay="8500"/>
                            </p:stCondLst>
                            <p:childTnLst>
                              <p:par>
                                <p:cTn id="30" presetID="7" presetClass="entr" presetSubtype="4" fill="hold" grpId="6" nodeType="afterEffect">
                                  <p:stCondLst>
                                    <p:cond delay="0"/>
                                  </p:stCondLst>
                                  <p:iterate>
                                    <p:tmAbs val="0"/>
                                  </p:iterate>
                                  <p:childTnLst>
                                    <p:set>
                                      <p:cBhvr>
                                        <p:cTn id="31" fill="hold"/>
                                        <p:tgtEl>
                                          <p:spTgt spid="274"/>
                                        </p:tgtEl>
                                        <p:attrNameLst>
                                          <p:attrName>style.visibility</p:attrName>
                                        </p:attrNameLst>
                                      </p:cBhvr>
                                      <p:to>
                                        <p:strVal val="visible"/>
                                      </p:to>
                                    </p:set>
                                    <p:anim calcmode="lin" valueType="num">
                                      <p:cBhvr>
                                        <p:cTn id="32" dur="2000" fill="hold"/>
                                        <p:tgtEl>
                                          <p:spTgt spid="274"/>
                                        </p:tgtEl>
                                        <p:attrNameLst>
                                          <p:attrName>ppt_x</p:attrName>
                                        </p:attrNameLst>
                                      </p:cBhvr>
                                      <p:tavLst>
                                        <p:tav tm="0">
                                          <p:val>
                                            <p:strVal val="#ppt_x"/>
                                          </p:val>
                                        </p:tav>
                                        <p:tav tm="100000">
                                          <p:val>
                                            <p:strVal val="#ppt_x"/>
                                          </p:val>
                                        </p:tav>
                                      </p:tavLst>
                                    </p:anim>
                                    <p:anim calcmode="lin" valueType="num">
                                      <p:cBhvr>
                                        <p:cTn id="33" dur="2000" fill="hold"/>
                                        <p:tgtEl>
                                          <p:spTgt spid="274"/>
                                        </p:tgtEl>
                                        <p:attrNameLst>
                                          <p:attrName>ppt_y</p:attrName>
                                        </p:attrNameLst>
                                      </p:cBhvr>
                                      <p:tavLst>
                                        <p:tav tm="0">
                                          <p:val>
                                            <p:strVal val="1+#ppt_h/2"/>
                                          </p:val>
                                        </p:tav>
                                        <p:tav tm="100000">
                                          <p:val>
                                            <p:strVal val="#ppt_y"/>
                                          </p:val>
                                        </p:tav>
                                      </p:tavLst>
                                    </p:anim>
                                  </p:childTnLst>
                                </p:cTn>
                              </p:par>
                            </p:childTnLst>
                          </p:cTn>
                        </p:par>
                        <p:par>
                          <p:cTn id="34" fill="hold">
                            <p:stCondLst>
                              <p:cond delay="10500"/>
                            </p:stCondLst>
                            <p:childTnLst>
                              <p:par>
                                <p:cTn id="35" presetID="7" presetClass="entr" presetSubtype="4" fill="hold" grpId="7" nodeType="afterEffect">
                                  <p:stCondLst>
                                    <p:cond delay="0"/>
                                  </p:stCondLst>
                                  <p:iterate>
                                    <p:tmAbs val="0"/>
                                  </p:iterate>
                                  <p:childTnLst>
                                    <p:set>
                                      <p:cBhvr>
                                        <p:cTn id="36" fill="hold"/>
                                        <p:tgtEl>
                                          <p:spTgt spid="275"/>
                                        </p:tgtEl>
                                        <p:attrNameLst>
                                          <p:attrName>style.visibility</p:attrName>
                                        </p:attrNameLst>
                                      </p:cBhvr>
                                      <p:to>
                                        <p:strVal val="visible"/>
                                      </p:to>
                                    </p:set>
                                    <p:anim calcmode="lin" valueType="num">
                                      <p:cBhvr>
                                        <p:cTn id="37" dur="2000" fill="hold"/>
                                        <p:tgtEl>
                                          <p:spTgt spid="275"/>
                                        </p:tgtEl>
                                        <p:attrNameLst>
                                          <p:attrName>ppt_x</p:attrName>
                                        </p:attrNameLst>
                                      </p:cBhvr>
                                      <p:tavLst>
                                        <p:tav tm="0">
                                          <p:val>
                                            <p:strVal val="#ppt_x"/>
                                          </p:val>
                                        </p:tav>
                                        <p:tav tm="100000">
                                          <p:val>
                                            <p:strVal val="#ppt_x"/>
                                          </p:val>
                                        </p:tav>
                                      </p:tavLst>
                                    </p:anim>
                                    <p:anim calcmode="lin" valueType="num">
                                      <p:cBhvr>
                                        <p:cTn id="38" dur="2000" fill="hold"/>
                                        <p:tgtEl>
                                          <p:spTgt spid="275"/>
                                        </p:tgtEl>
                                        <p:attrNameLst>
                                          <p:attrName>ppt_y</p:attrName>
                                        </p:attrNameLst>
                                      </p:cBhvr>
                                      <p:tavLst>
                                        <p:tav tm="0">
                                          <p:val>
                                            <p:strVal val="1+#ppt_h/2"/>
                                          </p:val>
                                        </p:tav>
                                        <p:tav tm="100000">
                                          <p:val>
                                            <p:strVal val="#ppt_y"/>
                                          </p:val>
                                        </p:tav>
                                      </p:tavLst>
                                    </p:anim>
                                  </p:childTnLst>
                                </p:cTn>
                              </p:par>
                            </p:childTnLst>
                          </p:cTn>
                        </p:par>
                        <p:par>
                          <p:cTn id="39" fill="hold">
                            <p:stCondLst>
                              <p:cond delay="12500"/>
                            </p:stCondLst>
                            <p:childTnLst>
                              <p:par>
                                <p:cTn id="40" presetID="7" presetClass="entr" presetSubtype="4" fill="hold" grpId="8" nodeType="afterEffect">
                                  <p:stCondLst>
                                    <p:cond delay="0"/>
                                  </p:stCondLst>
                                  <p:iterate>
                                    <p:tmAbs val="0"/>
                                  </p:iterate>
                                  <p:childTnLst>
                                    <p:set>
                                      <p:cBhvr>
                                        <p:cTn id="41" fill="hold"/>
                                        <p:tgtEl>
                                          <p:spTgt spid="276"/>
                                        </p:tgtEl>
                                        <p:attrNameLst>
                                          <p:attrName>style.visibility</p:attrName>
                                        </p:attrNameLst>
                                      </p:cBhvr>
                                      <p:to>
                                        <p:strVal val="visible"/>
                                      </p:to>
                                    </p:set>
                                    <p:anim calcmode="lin" valueType="num">
                                      <p:cBhvr>
                                        <p:cTn id="42" dur="2000" fill="hold"/>
                                        <p:tgtEl>
                                          <p:spTgt spid="276"/>
                                        </p:tgtEl>
                                        <p:attrNameLst>
                                          <p:attrName>ppt_x</p:attrName>
                                        </p:attrNameLst>
                                      </p:cBhvr>
                                      <p:tavLst>
                                        <p:tav tm="0">
                                          <p:val>
                                            <p:strVal val="#ppt_x"/>
                                          </p:val>
                                        </p:tav>
                                        <p:tav tm="100000">
                                          <p:val>
                                            <p:strVal val="#ppt_x"/>
                                          </p:val>
                                        </p:tav>
                                      </p:tavLst>
                                    </p:anim>
                                    <p:anim calcmode="lin" valueType="num">
                                      <p:cBhvr>
                                        <p:cTn id="43" dur="2000" fill="hold"/>
                                        <p:tgtEl>
                                          <p:spTgt spid="276"/>
                                        </p:tgtEl>
                                        <p:attrNameLst>
                                          <p:attrName>ppt_y</p:attrName>
                                        </p:attrNameLst>
                                      </p:cBhvr>
                                      <p:tavLst>
                                        <p:tav tm="0">
                                          <p:val>
                                            <p:strVal val="1+#ppt_h/2"/>
                                          </p:val>
                                        </p:tav>
                                        <p:tav tm="100000">
                                          <p:val>
                                            <p:strVal val="#ppt_y"/>
                                          </p:val>
                                        </p:tav>
                                      </p:tavLst>
                                    </p:anim>
                                  </p:childTnLst>
                                </p:cTn>
                              </p:par>
                            </p:childTnLst>
                          </p:cTn>
                        </p:par>
                        <p:par>
                          <p:cTn id="44" fill="hold">
                            <p:stCondLst>
                              <p:cond delay="14500"/>
                            </p:stCondLst>
                            <p:childTnLst>
                              <p:par>
                                <p:cTn id="45" presetID="7" presetClass="entr" presetSubtype="4" fill="hold" grpId="9" nodeType="afterEffect">
                                  <p:stCondLst>
                                    <p:cond delay="0"/>
                                  </p:stCondLst>
                                  <p:iterate>
                                    <p:tmAbs val="0"/>
                                  </p:iterate>
                                  <p:childTnLst>
                                    <p:set>
                                      <p:cBhvr>
                                        <p:cTn id="46" fill="hold"/>
                                        <p:tgtEl>
                                          <p:spTgt spid="277"/>
                                        </p:tgtEl>
                                        <p:attrNameLst>
                                          <p:attrName>style.visibility</p:attrName>
                                        </p:attrNameLst>
                                      </p:cBhvr>
                                      <p:to>
                                        <p:strVal val="visible"/>
                                      </p:to>
                                    </p:set>
                                    <p:anim calcmode="lin" valueType="num">
                                      <p:cBhvr>
                                        <p:cTn id="47" dur="2000" fill="hold"/>
                                        <p:tgtEl>
                                          <p:spTgt spid="277"/>
                                        </p:tgtEl>
                                        <p:attrNameLst>
                                          <p:attrName>ppt_x</p:attrName>
                                        </p:attrNameLst>
                                      </p:cBhvr>
                                      <p:tavLst>
                                        <p:tav tm="0">
                                          <p:val>
                                            <p:strVal val="#ppt_x"/>
                                          </p:val>
                                        </p:tav>
                                        <p:tav tm="100000">
                                          <p:val>
                                            <p:strVal val="#ppt_x"/>
                                          </p:val>
                                        </p:tav>
                                      </p:tavLst>
                                    </p:anim>
                                    <p:anim calcmode="lin" valueType="num">
                                      <p:cBhvr>
                                        <p:cTn id="48" dur="2000" fill="hold"/>
                                        <p:tgtEl>
                                          <p:spTgt spid="277"/>
                                        </p:tgtEl>
                                        <p:attrNameLst>
                                          <p:attrName>ppt_y</p:attrName>
                                        </p:attrNameLst>
                                      </p:cBhvr>
                                      <p:tavLst>
                                        <p:tav tm="0">
                                          <p:val>
                                            <p:strVal val="1+#ppt_h/2"/>
                                          </p:val>
                                        </p:tav>
                                        <p:tav tm="100000">
                                          <p:val>
                                            <p:strVal val="#ppt_y"/>
                                          </p:val>
                                        </p:tav>
                                      </p:tavLst>
                                    </p:anim>
                                  </p:childTnLst>
                                </p:cTn>
                              </p:par>
                            </p:childTnLst>
                          </p:cTn>
                        </p:par>
                        <p:par>
                          <p:cTn id="49" fill="hold">
                            <p:stCondLst>
                              <p:cond delay="16500"/>
                            </p:stCondLst>
                            <p:childTnLst>
                              <p:par>
                                <p:cTn id="50" presetID="7" presetClass="entr" presetSubtype="4" fill="hold" grpId="10" nodeType="afterEffect">
                                  <p:stCondLst>
                                    <p:cond delay="0"/>
                                  </p:stCondLst>
                                  <p:iterate>
                                    <p:tmAbs val="0"/>
                                  </p:iterate>
                                  <p:childTnLst>
                                    <p:set>
                                      <p:cBhvr>
                                        <p:cTn id="51" fill="hold"/>
                                        <p:tgtEl>
                                          <p:spTgt spid="278"/>
                                        </p:tgtEl>
                                        <p:attrNameLst>
                                          <p:attrName>style.visibility</p:attrName>
                                        </p:attrNameLst>
                                      </p:cBhvr>
                                      <p:to>
                                        <p:strVal val="visible"/>
                                      </p:to>
                                    </p:set>
                                    <p:anim calcmode="lin" valueType="num">
                                      <p:cBhvr>
                                        <p:cTn id="52" dur="2000" fill="hold"/>
                                        <p:tgtEl>
                                          <p:spTgt spid="278"/>
                                        </p:tgtEl>
                                        <p:attrNameLst>
                                          <p:attrName>ppt_x</p:attrName>
                                        </p:attrNameLst>
                                      </p:cBhvr>
                                      <p:tavLst>
                                        <p:tav tm="0">
                                          <p:val>
                                            <p:strVal val="#ppt_x"/>
                                          </p:val>
                                        </p:tav>
                                        <p:tav tm="100000">
                                          <p:val>
                                            <p:strVal val="#ppt_x"/>
                                          </p:val>
                                        </p:tav>
                                      </p:tavLst>
                                    </p:anim>
                                    <p:anim calcmode="lin" valueType="num">
                                      <p:cBhvr>
                                        <p:cTn id="53" dur="2000" fill="hold"/>
                                        <p:tgtEl>
                                          <p:spTgt spid="278"/>
                                        </p:tgtEl>
                                        <p:attrNameLst>
                                          <p:attrName>ppt_y</p:attrName>
                                        </p:attrNameLst>
                                      </p:cBhvr>
                                      <p:tavLst>
                                        <p:tav tm="0">
                                          <p:val>
                                            <p:strVal val="1+#ppt_h/2"/>
                                          </p:val>
                                        </p:tav>
                                        <p:tav tm="100000">
                                          <p:val>
                                            <p:strVal val="#ppt_y"/>
                                          </p:val>
                                        </p:tav>
                                      </p:tavLst>
                                    </p:anim>
                                  </p:childTnLst>
                                </p:cTn>
                              </p:par>
                            </p:childTnLst>
                          </p:cTn>
                        </p:par>
                        <p:par>
                          <p:cTn id="54" fill="hold">
                            <p:stCondLst>
                              <p:cond delay="18500"/>
                            </p:stCondLst>
                            <p:childTnLst>
                              <p:par>
                                <p:cTn id="55" presetID="7" presetClass="entr" presetSubtype="4" fill="hold" grpId="11" nodeType="afterEffect">
                                  <p:stCondLst>
                                    <p:cond delay="0"/>
                                  </p:stCondLst>
                                  <p:iterate>
                                    <p:tmAbs val="0"/>
                                  </p:iterate>
                                  <p:childTnLst>
                                    <p:set>
                                      <p:cBhvr>
                                        <p:cTn id="56" fill="hold"/>
                                        <p:tgtEl>
                                          <p:spTgt spid="279"/>
                                        </p:tgtEl>
                                        <p:attrNameLst>
                                          <p:attrName>style.visibility</p:attrName>
                                        </p:attrNameLst>
                                      </p:cBhvr>
                                      <p:to>
                                        <p:strVal val="visible"/>
                                      </p:to>
                                    </p:set>
                                    <p:anim calcmode="lin" valueType="num">
                                      <p:cBhvr>
                                        <p:cTn id="57" dur="2000" fill="hold"/>
                                        <p:tgtEl>
                                          <p:spTgt spid="279"/>
                                        </p:tgtEl>
                                        <p:attrNameLst>
                                          <p:attrName>ppt_x</p:attrName>
                                        </p:attrNameLst>
                                      </p:cBhvr>
                                      <p:tavLst>
                                        <p:tav tm="0">
                                          <p:val>
                                            <p:strVal val="#ppt_x"/>
                                          </p:val>
                                        </p:tav>
                                        <p:tav tm="100000">
                                          <p:val>
                                            <p:strVal val="#ppt_x"/>
                                          </p:val>
                                        </p:tav>
                                      </p:tavLst>
                                    </p:anim>
                                    <p:anim calcmode="lin" valueType="num">
                                      <p:cBhvr>
                                        <p:cTn id="58" dur="2000" fill="hold"/>
                                        <p:tgtEl>
                                          <p:spTgt spid="279"/>
                                        </p:tgtEl>
                                        <p:attrNameLst>
                                          <p:attrName>ppt_y</p:attrName>
                                        </p:attrNameLst>
                                      </p:cBhvr>
                                      <p:tavLst>
                                        <p:tav tm="0">
                                          <p:val>
                                            <p:strVal val="1+#ppt_h/2"/>
                                          </p:val>
                                        </p:tav>
                                        <p:tav tm="100000">
                                          <p:val>
                                            <p:strVal val="#ppt_y"/>
                                          </p:val>
                                        </p:tav>
                                      </p:tavLst>
                                    </p:anim>
                                  </p:childTnLst>
                                </p:cTn>
                              </p:par>
                            </p:childTnLst>
                          </p:cTn>
                        </p:par>
                        <p:par>
                          <p:cTn id="59" fill="hold">
                            <p:stCondLst>
                              <p:cond delay="20500"/>
                            </p:stCondLst>
                            <p:childTnLst>
                              <p:par>
                                <p:cTn id="60" presetID="7" presetClass="entr" presetSubtype="4" fill="hold" grpId="12" nodeType="afterEffect">
                                  <p:stCondLst>
                                    <p:cond delay="0"/>
                                  </p:stCondLst>
                                  <p:iterate>
                                    <p:tmAbs val="0"/>
                                  </p:iterate>
                                  <p:childTnLst>
                                    <p:set>
                                      <p:cBhvr>
                                        <p:cTn id="61" fill="hold"/>
                                        <p:tgtEl>
                                          <p:spTgt spid="280"/>
                                        </p:tgtEl>
                                        <p:attrNameLst>
                                          <p:attrName>style.visibility</p:attrName>
                                        </p:attrNameLst>
                                      </p:cBhvr>
                                      <p:to>
                                        <p:strVal val="visible"/>
                                      </p:to>
                                    </p:set>
                                    <p:anim calcmode="lin" valueType="num">
                                      <p:cBhvr>
                                        <p:cTn id="62" dur="2000" fill="hold"/>
                                        <p:tgtEl>
                                          <p:spTgt spid="280"/>
                                        </p:tgtEl>
                                        <p:attrNameLst>
                                          <p:attrName>ppt_x</p:attrName>
                                        </p:attrNameLst>
                                      </p:cBhvr>
                                      <p:tavLst>
                                        <p:tav tm="0">
                                          <p:val>
                                            <p:strVal val="#ppt_x"/>
                                          </p:val>
                                        </p:tav>
                                        <p:tav tm="100000">
                                          <p:val>
                                            <p:strVal val="#ppt_x"/>
                                          </p:val>
                                        </p:tav>
                                      </p:tavLst>
                                    </p:anim>
                                    <p:anim calcmode="lin" valueType="num">
                                      <p:cBhvr>
                                        <p:cTn id="63" dur="2000" fill="hold"/>
                                        <p:tgtEl>
                                          <p:spTgt spid="280"/>
                                        </p:tgtEl>
                                        <p:attrNameLst>
                                          <p:attrName>ppt_y</p:attrName>
                                        </p:attrNameLst>
                                      </p:cBhvr>
                                      <p:tavLst>
                                        <p:tav tm="0">
                                          <p:val>
                                            <p:strVal val="1+#ppt_h/2"/>
                                          </p:val>
                                        </p:tav>
                                        <p:tav tm="100000">
                                          <p:val>
                                            <p:strVal val="#ppt_y"/>
                                          </p:val>
                                        </p:tav>
                                      </p:tavLst>
                                    </p:anim>
                                  </p:childTnLst>
                                </p:cTn>
                              </p:par>
                            </p:childTnLst>
                          </p:cTn>
                        </p:par>
                        <p:par>
                          <p:cTn id="64" fill="hold">
                            <p:stCondLst>
                              <p:cond delay="22500"/>
                            </p:stCondLst>
                            <p:childTnLst>
                              <p:par>
                                <p:cTn id="65" presetID="7" presetClass="entr" presetSubtype="4" fill="hold" grpId="13" nodeType="afterEffect">
                                  <p:stCondLst>
                                    <p:cond delay="0"/>
                                  </p:stCondLst>
                                  <p:iterate>
                                    <p:tmAbs val="0"/>
                                  </p:iterate>
                                  <p:childTnLst>
                                    <p:set>
                                      <p:cBhvr>
                                        <p:cTn id="66" fill="hold"/>
                                        <p:tgtEl>
                                          <p:spTgt spid="281"/>
                                        </p:tgtEl>
                                        <p:attrNameLst>
                                          <p:attrName>style.visibility</p:attrName>
                                        </p:attrNameLst>
                                      </p:cBhvr>
                                      <p:to>
                                        <p:strVal val="visible"/>
                                      </p:to>
                                    </p:set>
                                    <p:anim calcmode="lin" valueType="num">
                                      <p:cBhvr>
                                        <p:cTn id="67" dur="2000" fill="hold"/>
                                        <p:tgtEl>
                                          <p:spTgt spid="281"/>
                                        </p:tgtEl>
                                        <p:attrNameLst>
                                          <p:attrName>ppt_x</p:attrName>
                                        </p:attrNameLst>
                                      </p:cBhvr>
                                      <p:tavLst>
                                        <p:tav tm="0">
                                          <p:val>
                                            <p:strVal val="#ppt_x"/>
                                          </p:val>
                                        </p:tav>
                                        <p:tav tm="100000">
                                          <p:val>
                                            <p:strVal val="#ppt_x"/>
                                          </p:val>
                                        </p:tav>
                                      </p:tavLst>
                                    </p:anim>
                                    <p:anim calcmode="lin" valueType="num">
                                      <p:cBhvr>
                                        <p:cTn id="68" dur="2000" fill="hold"/>
                                        <p:tgtEl>
                                          <p:spTgt spid="281"/>
                                        </p:tgtEl>
                                        <p:attrNameLst>
                                          <p:attrName>ppt_y</p:attrName>
                                        </p:attrNameLst>
                                      </p:cBhvr>
                                      <p:tavLst>
                                        <p:tav tm="0">
                                          <p:val>
                                            <p:strVal val="1+#ppt_h/2"/>
                                          </p:val>
                                        </p:tav>
                                        <p:tav tm="100000">
                                          <p:val>
                                            <p:strVal val="#ppt_y"/>
                                          </p:val>
                                        </p:tav>
                                      </p:tavLst>
                                    </p:anim>
                                  </p:childTnLst>
                                </p:cTn>
                              </p:par>
                            </p:childTnLst>
                          </p:cTn>
                        </p:par>
                        <p:par>
                          <p:cTn id="69" fill="hold">
                            <p:stCondLst>
                              <p:cond delay="24500"/>
                            </p:stCondLst>
                            <p:childTnLst>
                              <p:par>
                                <p:cTn id="70" presetID="7" presetClass="entr" presetSubtype="4" fill="hold" grpId="14" nodeType="afterEffect">
                                  <p:stCondLst>
                                    <p:cond delay="0"/>
                                  </p:stCondLst>
                                  <p:iterate>
                                    <p:tmAbs val="0"/>
                                  </p:iterate>
                                  <p:childTnLst>
                                    <p:set>
                                      <p:cBhvr>
                                        <p:cTn id="71" fill="hold"/>
                                        <p:tgtEl>
                                          <p:spTgt spid="282"/>
                                        </p:tgtEl>
                                        <p:attrNameLst>
                                          <p:attrName>style.visibility</p:attrName>
                                        </p:attrNameLst>
                                      </p:cBhvr>
                                      <p:to>
                                        <p:strVal val="visible"/>
                                      </p:to>
                                    </p:set>
                                    <p:anim calcmode="lin" valueType="num">
                                      <p:cBhvr>
                                        <p:cTn id="72" dur="2000" fill="hold"/>
                                        <p:tgtEl>
                                          <p:spTgt spid="282"/>
                                        </p:tgtEl>
                                        <p:attrNameLst>
                                          <p:attrName>ppt_x</p:attrName>
                                        </p:attrNameLst>
                                      </p:cBhvr>
                                      <p:tavLst>
                                        <p:tav tm="0">
                                          <p:val>
                                            <p:strVal val="#ppt_x"/>
                                          </p:val>
                                        </p:tav>
                                        <p:tav tm="100000">
                                          <p:val>
                                            <p:strVal val="#ppt_x"/>
                                          </p:val>
                                        </p:tav>
                                      </p:tavLst>
                                    </p:anim>
                                    <p:anim calcmode="lin" valueType="num">
                                      <p:cBhvr>
                                        <p:cTn id="73" dur="2000" fill="hold"/>
                                        <p:tgtEl>
                                          <p:spTgt spid="2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animBg="1" advAuto="0"/>
      <p:bldP spid="270" grpId="4" animBg="1" advAuto="0"/>
      <p:bldP spid="271" grpId="3" animBg="1" advAuto="0"/>
      <p:bldP spid="272" grpId="2" animBg="1" advAuto="0"/>
      <p:bldP spid="273" grpId="5" animBg="1" advAuto="0"/>
      <p:bldP spid="274" grpId="6" animBg="1" advAuto="0"/>
      <p:bldP spid="275" grpId="7" animBg="1" advAuto="0"/>
      <p:bldP spid="276" grpId="8" animBg="1" advAuto="0"/>
      <p:bldP spid="277" grpId="9" animBg="1" advAuto="0"/>
      <p:bldP spid="278" grpId="10" animBg="1" advAuto="0"/>
      <p:bldP spid="279" grpId="11" animBg="1" advAuto="0"/>
      <p:bldP spid="280" grpId="12" animBg="1" advAuto="0"/>
      <p:bldP spid="281" grpId="13" animBg="1" advAuto="0"/>
      <p:bldP spid="282" grpId="1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Box 11"/>
          <p:cNvSpPr txBox="1"/>
          <p:nvPr/>
        </p:nvSpPr>
        <p:spPr>
          <a:xfrm>
            <a:off x="250825" y="727075"/>
            <a:ext cx="4826000" cy="495732"/>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atin typeface="+mn-lt"/>
                <a:ea typeface="+mn-ea"/>
                <a:cs typeface="+mn-cs"/>
                <a:sym typeface="Arial"/>
              </a:defRPr>
            </a:lvl1pPr>
          </a:lstStyle>
          <a:p>
            <a:r>
              <a:t>Communication Systems</a:t>
            </a:r>
          </a:p>
        </p:txBody>
      </p:sp>
      <p:sp>
        <p:nvSpPr>
          <p:cNvPr id="285" name="Rectangle 3"/>
          <p:cNvSpPr txBox="1"/>
          <p:nvPr/>
        </p:nvSpPr>
        <p:spPr>
          <a:xfrm>
            <a:off x="395288" y="1498600"/>
            <a:ext cx="8353426" cy="4407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spcBef>
                <a:spcPts val="500"/>
              </a:spcBef>
              <a:defRPr sz="2400" i="1">
                <a:solidFill>
                  <a:srgbClr val="C00000"/>
                </a:solidFill>
                <a:latin typeface="Century Gothic"/>
                <a:ea typeface="Century Gothic"/>
                <a:cs typeface="Century Gothic"/>
                <a:sym typeface="Century Gothic"/>
              </a:defRPr>
            </a:pPr>
            <a:r>
              <a:t>Please make contact if you have any questions</a:t>
            </a:r>
            <a:endParaRPr sz="3200"/>
          </a:p>
          <a:p>
            <a:pPr>
              <a:lnSpc>
                <a:spcPct val="80000"/>
              </a:lnSpc>
              <a:spcBef>
                <a:spcPts val="500"/>
              </a:spcBef>
              <a:defRPr sz="2400">
                <a:latin typeface="Century Gothic"/>
                <a:ea typeface="Century Gothic"/>
                <a:cs typeface="Century Gothic"/>
                <a:sym typeface="Century Gothic"/>
              </a:defRPr>
            </a:pPr>
            <a:r>
              <a:t>via:</a:t>
            </a:r>
            <a:endParaRPr sz="3200"/>
          </a:p>
          <a:p>
            <a:pPr>
              <a:lnSpc>
                <a:spcPct val="80000"/>
              </a:lnSpc>
              <a:spcBef>
                <a:spcPts val="500"/>
              </a:spcBef>
              <a:defRPr sz="2400">
                <a:latin typeface="Century Gothic"/>
                <a:ea typeface="Century Gothic"/>
                <a:cs typeface="Century Gothic"/>
                <a:sym typeface="Century Gothic"/>
              </a:defRPr>
            </a:pPr>
            <a:r>
              <a:t>   - telephone </a:t>
            </a:r>
          </a:p>
          <a:p>
            <a:pPr>
              <a:lnSpc>
                <a:spcPct val="80000"/>
              </a:lnSpc>
              <a:spcBef>
                <a:spcPts val="500"/>
              </a:spcBef>
              <a:defRPr sz="2400">
                <a:latin typeface="Century Gothic"/>
                <a:ea typeface="Century Gothic"/>
                <a:cs typeface="Century Gothic"/>
                <a:sym typeface="Century Gothic"/>
              </a:defRPr>
            </a:pPr>
            <a:r>
              <a:t>   - letter </a:t>
            </a:r>
          </a:p>
          <a:p>
            <a:pPr>
              <a:lnSpc>
                <a:spcPct val="80000"/>
              </a:lnSpc>
              <a:spcBef>
                <a:spcPts val="500"/>
              </a:spcBef>
              <a:defRPr sz="2400">
                <a:latin typeface="Century Gothic"/>
                <a:ea typeface="Century Gothic"/>
                <a:cs typeface="Century Gothic"/>
                <a:sym typeface="Century Gothic"/>
              </a:defRPr>
            </a:pPr>
            <a:r>
              <a:t>   - email </a:t>
            </a:r>
            <a:r>
              <a:rPr u="sng">
                <a:solidFill>
                  <a:srgbClr val="0000FF"/>
                </a:solidFill>
                <a:uFill>
                  <a:solidFill>
                    <a:srgbClr val="0000FF"/>
                  </a:solidFill>
                </a:uFill>
                <a:hlinkClick r:id="rId2"/>
              </a:rPr>
              <a:t>year7@clere.hants.sch.uk</a:t>
            </a:r>
            <a:r>
              <a:t>  </a:t>
            </a:r>
            <a:endParaRPr sz="3200"/>
          </a:p>
          <a:p>
            <a:pPr>
              <a:lnSpc>
                <a:spcPct val="80000"/>
              </a:lnSpc>
              <a:spcBef>
                <a:spcPts val="500"/>
              </a:spcBef>
              <a:defRPr sz="2400" u="sng">
                <a:solidFill>
                  <a:srgbClr val="0000FF"/>
                </a:solidFill>
                <a:latin typeface="Century Gothic"/>
                <a:ea typeface="Century Gothic"/>
                <a:cs typeface="Century Gothic"/>
                <a:sym typeface="Century Gothic"/>
              </a:defRPr>
            </a:pPr>
            <a:r>
              <a:t>c.wheeler@clere.hants.sch.uk</a:t>
            </a:r>
            <a:endParaRPr sz="3200"/>
          </a:p>
          <a:p>
            <a:pPr>
              <a:lnSpc>
                <a:spcPct val="80000"/>
              </a:lnSpc>
              <a:spcBef>
                <a:spcPts val="500"/>
              </a:spcBef>
              <a:defRPr sz="2400">
                <a:latin typeface="Century Gothic"/>
                <a:ea typeface="Century Gothic"/>
                <a:cs typeface="Century Gothic"/>
                <a:sym typeface="Century Gothic"/>
              </a:defRPr>
            </a:pPr>
            <a:r>
              <a:t>We are always happy to make an appointment to talk about student progress and to ensure that there are no obstacles to success.</a:t>
            </a:r>
            <a:endParaRPr sz="3200"/>
          </a:p>
          <a:p>
            <a:pPr algn="ctr">
              <a:lnSpc>
                <a:spcPct val="80000"/>
              </a:lnSpc>
              <a:spcBef>
                <a:spcPts val="700"/>
              </a:spcBef>
              <a:defRPr sz="2400">
                <a:latin typeface="Century Gothic"/>
                <a:ea typeface="Century Gothic"/>
                <a:cs typeface="Century Gothic"/>
                <a:sym typeface="Century Gothic"/>
              </a:defRPr>
            </a:pPr>
            <a:endParaRPr sz="3200"/>
          </a:p>
          <a:p>
            <a:pPr algn="ctr">
              <a:lnSpc>
                <a:spcPct val="80000"/>
              </a:lnSpc>
              <a:spcBef>
                <a:spcPts val="500"/>
              </a:spcBef>
              <a:defRPr sz="2400">
                <a:latin typeface="Century Gothic"/>
                <a:ea typeface="Century Gothic"/>
                <a:cs typeface="Century Gothic"/>
                <a:sym typeface="Century Gothic"/>
              </a:defRPr>
            </a:pPr>
            <a: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Oval 2"/>
          <p:cNvSpPr/>
          <p:nvPr/>
        </p:nvSpPr>
        <p:spPr>
          <a:xfrm>
            <a:off x="2051050" y="2276474"/>
            <a:ext cx="5041900" cy="1368428"/>
          </a:xfrm>
          <a:prstGeom prst="ellipse">
            <a:avLst/>
          </a:prstGeom>
          <a:solidFill>
            <a:schemeClr val="accent1"/>
          </a:solidFill>
          <a:ln w="25400">
            <a:solidFill>
              <a:srgbClr val="3A5E8A"/>
            </a:solidFill>
          </a:ln>
        </p:spPr>
        <p:txBody>
          <a:bodyPr lIns="45719" rIns="45719" anchor="ctr"/>
          <a:lstStyle/>
          <a:p>
            <a:pPr algn="ctr">
              <a:defRPr>
                <a:solidFill>
                  <a:srgbClr val="FFFFFF"/>
                </a:solidFill>
              </a:defRPr>
            </a:pPr>
            <a:endParaRPr/>
          </a:p>
        </p:txBody>
      </p:sp>
      <p:sp>
        <p:nvSpPr>
          <p:cNvPr id="226" name="Rectangle 1"/>
          <p:cNvSpPr txBox="1"/>
          <p:nvPr/>
        </p:nvSpPr>
        <p:spPr>
          <a:xfrm>
            <a:off x="2365375" y="1747838"/>
            <a:ext cx="8724900"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5400">
                <a:solidFill>
                  <a:srgbClr val="C00000"/>
                </a:solidFill>
                <a:latin typeface="Century Gothic"/>
                <a:ea typeface="Century Gothic"/>
                <a:cs typeface="Century Gothic"/>
                <a:sym typeface="Century Gothic"/>
              </a:defRPr>
            </a:pPr>
            <a:endParaRPr/>
          </a:p>
          <a:p>
            <a:pPr>
              <a:defRPr sz="4800" b="1">
                <a:solidFill>
                  <a:srgbClr val="C00000"/>
                </a:solidFill>
                <a:latin typeface="Century Gothic"/>
                <a:ea typeface="Century Gothic"/>
                <a:cs typeface="Century Gothic"/>
                <a:sym typeface="Century Gothic"/>
              </a:defRPr>
            </a:pPr>
            <a:r>
              <a:t>Class of 2025!</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ctrTitle"/>
          </p:nvPr>
        </p:nvSpPr>
        <p:spPr>
          <a:prstGeom prst="rect">
            <a:avLst/>
          </a:prstGeom>
        </p:spPr>
        <p:txBody>
          <a:bodyPr/>
          <a:lstStyle/>
          <a:p>
            <a:r>
              <a:rPr dirty="0" err="1"/>
              <a:t>Mr</a:t>
            </a:r>
            <a:r>
              <a:rPr dirty="0"/>
              <a:t> Ben Bond</a:t>
            </a:r>
          </a:p>
        </p:txBody>
      </p:sp>
      <p:sp>
        <p:nvSpPr>
          <p:cNvPr id="229" name="Subtitle 2"/>
          <p:cNvSpPr txBox="1">
            <a:spLocks noGrp="1"/>
          </p:cNvSpPr>
          <p:nvPr>
            <p:ph type="subTitle" sz="quarter" idx="1"/>
          </p:nvPr>
        </p:nvSpPr>
        <p:spPr>
          <a:xfrm>
            <a:off x="1403350" y="3500437"/>
            <a:ext cx="6400800" cy="1752601"/>
          </a:xfrm>
          <a:prstGeom prst="rect">
            <a:avLst/>
          </a:prstGeom>
        </p:spPr>
        <p:txBody>
          <a:bodyPr/>
          <a:lstStyle/>
          <a:p>
            <a:r>
              <a:rPr dirty="0"/>
              <a:t>Head Teacher </a:t>
            </a:r>
          </a:p>
        </p:txBody>
      </p:sp>
      <p:pic>
        <p:nvPicPr>
          <p:cNvPr id="230" name="IMG_2042.mov" descr="IMG_2042.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12865" y="610345"/>
            <a:ext cx="2536980" cy="451018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3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10"/>
          <p:cNvSpPr/>
          <p:nvPr/>
        </p:nvSpPr>
        <p:spPr>
          <a:xfrm>
            <a:off x="179387" y="112712"/>
            <a:ext cx="3600451" cy="954089"/>
          </a:xfrm>
          <a:prstGeom prst="rect">
            <a:avLst/>
          </a:prstGeom>
          <a:solidFill>
            <a:srgbClr val="85A7D1"/>
          </a:solidFill>
          <a:ln w="25400">
            <a:solidFill>
              <a:srgbClr val="3A5E8A"/>
            </a:solidFill>
          </a:ln>
        </p:spPr>
        <p:txBody>
          <a:bodyPr lIns="45719" rIns="45719" anchor="ctr"/>
          <a:lstStyle/>
          <a:p>
            <a:pPr algn="ctr">
              <a:defRPr>
                <a:solidFill>
                  <a:srgbClr val="FFFFFF"/>
                </a:solidFill>
              </a:defRPr>
            </a:pPr>
            <a:endParaRPr/>
          </a:p>
        </p:txBody>
      </p:sp>
      <p:sp>
        <p:nvSpPr>
          <p:cNvPr id="233" name="TextBox 11"/>
          <p:cNvSpPr txBox="1"/>
          <p:nvPr/>
        </p:nvSpPr>
        <p:spPr>
          <a:xfrm>
            <a:off x="179387" y="112712"/>
            <a:ext cx="3671889" cy="892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latin typeface="+mn-lt"/>
                <a:ea typeface="+mn-ea"/>
                <a:cs typeface="+mn-cs"/>
                <a:sym typeface="Arial"/>
              </a:defRPr>
            </a:pPr>
            <a:r>
              <a:t>You will meet a lot </a:t>
            </a:r>
            <a:endParaRPr sz="3200"/>
          </a:p>
          <a:p>
            <a:pPr>
              <a:defRPr sz="2800" b="1">
                <a:latin typeface="+mn-lt"/>
                <a:ea typeface="+mn-ea"/>
                <a:cs typeface="+mn-cs"/>
                <a:sym typeface="Arial"/>
              </a:defRPr>
            </a:pPr>
            <a:r>
              <a:t>of new people</a:t>
            </a:r>
          </a:p>
        </p:txBody>
      </p:sp>
      <p:sp>
        <p:nvSpPr>
          <p:cNvPr id="234" name="Rectangle 1"/>
          <p:cNvSpPr txBox="1"/>
          <p:nvPr/>
        </p:nvSpPr>
        <p:spPr>
          <a:xfrm>
            <a:off x="1592262" y="1150937"/>
            <a:ext cx="5959476" cy="3977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solidFill>
                  <a:srgbClr val="000066"/>
                </a:solidFill>
                <a:latin typeface="Century Gothic"/>
                <a:ea typeface="Century Gothic"/>
                <a:cs typeface="Century Gothic"/>
                <a:sym typeface="Century Gothic"/>
              </a:defRPr>
            </a:pPr>
            <a:r>
              <a:t>Mr Bond – Head Teacher</a:t>
            </a:r>
            <a:endParaRPr sz="3200"/>
          </a:p>
          <a:p>
            <a:pPr algn="ctr">
              <a:defRPr sz="2800">
                <a:solidFill>
                  <a:srgbClr val="000066"/>
                </a:solidFill>
                <a:latin typeface="Century Gothic"/>
                <a:ea typeface="Century Gothic"/>
                <a:cs typeface="Century Gothic"/>
                <a:sym typeface="Century Gothic"/>
              </a:defRPr>
            </a:pPr>
            <a:endParaRPr sz="3200"/>
          </a:p>
          <a:p>
            <a:pPr algn="ctr">
              <a:defRPr sz="2800">
                <a:solidFill>
                  <a:srgbClr val="000066"/>
                </a:solidFill>
                <a:latin typeface="Century Gothic"/>
                <a:ea typeface="Century Gothic"/>
                <a:cs typeface="Century Gothic"/>
                <a:sym typeface="Century Gothic"/>
              </a:defRPr>
            </a:pPr>
            <a:r>
              <a:t>Ms Wheeler– Head of Year</a:t>
            </a:r>
            <a:endParaRPr sz="3200"/>
          </a:p>
          <a:p>
            <a:pPr algn="ctr">
              <a:defRPr sz="2800">
                <a:solidFill>
                  <a:srgbClr val="002060"/>
                </a:solidFill>
                <a:latin typeface="Century Gothic"/>
                <a:ea typeface="Century Gothic"/>
                <a:cs typeface="Century Gothic"/>
                <a:sym typeface="Century Gothic"/>
              </a:defRPr>
            </a:pPr>
            <a:endParaRPr sz="3200"/>
          </a:p>
          <a:p>
            <a:pPr algn="ctr">
              <a:defRPr sz="2800">
                <a:solidFill>
                  <a:srgbClr val="000066"/>
                </a:solidFill>
                <a:latin typeface="Century Gothic"/>
                <a:ea typeface="Century Gothic"/>
                <a:cs typeface="Century Gothic"/>
                <a:sym typeface="Century Gothic"/>
              </a:defRPr>
            </a:pPr>
            <a:r>
              <a:t>Your Form Tutors</a:t>
            </a:r>
            <a:endParaRPr sz="3200"/>
          </a:p>
          <a:p>
            <a:pPr algn="ctr">
              <a:defRPr sz="2800">
                <a:solidFill>
                  <a:srgbClr val="000066"/>
                </a:solidFill>
                <a:latin typeface="Century Gothic"/>
                <a:ea typeface="Century Gothic"/>
                <a:cs typeface="Century Gothic"/>
                <a:sym typeface="Century Gothic"/>
              </a:defRPr>
            </a:pPr>
            <a:r>
              <a:t>Mrs Rabehi – Sidown </a:t>
            </a:r>
            <a:endParaRPr sz="3200"/>
          </a:p>
          <a:p>
            <a:pPr algn="ctr">
              <a:defRPr sz="2800">
                <a:solidFill>
                  <a:srgbClr val="000066"/>
                </a:solidFill>
                <a:latin typeface="Century Gothic"/>
                <a:ea typeface="Century Gothic"/>
                <a:cs typeface="Century Gothic"/>
                <a:sym typeface="Century Gothic"/>
              </a:defRPr>
            </a:pPr>
            <a:r>
              <a:t>Mrs Plazar- Cottington</a:t>
            </a:r>
            <a:endParaRPr sz="3200"/>
          </a:p>
          <a:p>
            <a:pPr algn="ctr">
              <a:defRPr sz="2800">
                <a:solidFill>
                  <a:srgbClr val="000066"/>
                </a:solidFill>
                <a:latin typeface="Century Gothic"/>
                <a:ea typeface="Century Gothic"/>
                <a:cs typeface="Century Gothic"/>
                <a:sym typeface="Century Gothic"/>
              </a:defRPr>
            </a:pPr>
            <a:r>
              <a:t>Mr Tejani- Beacon </a:t>
            </a:r>
            <a:endParaRPr sz="3200"/>
          </a:p>
          <a:p>
            <a:pPr algn="ctr">
              <a:defRPr sz="2800">
                <a:solidFill>
                  <a:srgbClr val="000066"/>
                </a:solidFill>
                <a:latin typeface="Century Gothic"/>
                <a:ea typeface="Century Gothic"/>
                <a:cs typeface="Century Gothic"/>
                <a:sym typeface="Century Gothic"/>
              </a:defRPr>
            </a:pPr>
            <a:r>
              <a:t>Mrs Thomas- Ladle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34">
                                            <p:txEl>
                                              <p:pRg st="2" end="2"/>
                                            </p:txEl>
                                          </p:spTgt>
                                        </p:tgtEl>
                                        <p:attrNameLst>
                                          <p:attrName>style.visibility</p:attrName>
                                        </p:attrNameLst>
                                      </p:cBhvr>
                                      <p:to>
                                        <p:strVal val="visible"/>
                                      </p:to>
                                    </p:set>
                                    <p:anim calcmode="lin" valueType="num">
                                      <p:cBhvr>
                                        <p:cTn id="7" dur="1000" fill="hold"/>
                                        <p:tgtEl>
                                          <p:spTgt spid="234">
                                            <p:txEl>
                                              <p:pRg st="2" end="2"/>
                                            </p:txEl>
                                          </p:spTgt>
                                        </p:tgtEl>
                                        <p:attrNameLst>
                                          <p:attrName>ppt_x</p:attrName>
                                        </p:attrNameLst>
                                      </p:cBhvr>
                                      <p:tavLst>
                                        <p:tav tm="0">
                                          <p:val>
                                            <p:strVal val="#ppt_x"/>
                                          </p:val>
                                        </p:tav>
                                        <p:tav tm="100000">
                                          <p:val>
                                            <p:strVal val="#ppt_x"/>
                                          </p:val>
                                        </p:tav>
                                      </p:tavLst>
                                    </p:anim>
                                    <p:anim calcmode="lin" valueType="num">
                                      <p:cBhvr>
                                        <p:cTn id="8" dur="1000" fill="hold"/>
                                        <p:tgtEl>
                                          <p:spTgt spid="234">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1" nodeType="afterEffect">
                                  <p:stCondLst>
                                    <p:cond delay="0"/>
                                  </p:stCondLst>
                                  <p:iterate>
                                    <p:tmAbs val="0"/>
                                  </p:iterate>
                                  <p:childTnLst>
                                    <p:set>
                                      <p:cBhvr>
                                        <p:cTn id="11" fill="hold"/>
                                        <p:tgtEl>
                                          <p:spTgt spid="234">
                                            <p:txEl>
                                              <p:pRg st="3" end="3"/>
                                            </p:txEl>
                                          </p:spTgt>
                                        </p:tgtEl>
                                        <p:attrNameLst>
                                          <p:attrName>style.visibility</p:attrName>
                                        </p:attrNameLst>
                                      </p:cBhvr>
                                      <p:to>
                                        <p:strVal val="visible"/>
                                      </p:to>
                                    </p:set>
                                    <p:anim calcmode="lin" valueType="num">
                                      <p:cBhvr>
                                        <p:cTn id="12" dur="1000" fill="hold"/>
                                        <p:tgtEl>
                                          <p:spTgt spid="234">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2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iterate>
                                    <p:tmAbs val="0"/>
                                  </p:iterate>
                                  <p:childTnLst>
                                    <p:set>
                                      <p:cBhvr>
                                        <p:cTn id="17" fill="hold"/>
                                        <p:tgtEl>
                                          <p:spTgt spid="234">
                                            <p:txEl>
                                              <p:pRg st="4" end="4"/>
                                            </p:txEl>
                                          </p:spTgt>
                                        </p:tgtEl>
                                        <p:attrNameLst>
                                          <p:attrName>style.visibility</p:attrName>
                                        </p:attrNameLst>
                                      </p:cBhvr>
                                      <p:to>
                                        <p:strVal val="visible"/>
                                      </p:to>
                                    </p:set>
                                    <p:anim calcmode="lin" valueType="num">
                                      <p:cBhvr>
                                        <p:cTn id="18" dur="1000" fill="hold"/>
                                        <p:tgtEl>
                                          <p:spTgt spid="23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3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iterate>
                                    <p:tmAbs val="0"/>
                                  </p:iterate>
                                  <p:childTnLst>
                                    <p:set>
                                      <p:cBhvr>
                                        <p:cTn id="23" fill="hold"/>
                                        <p:tgtEl>
                                          <p:spTgt spid="234">
                                            <p:txEl>
                                              <p:pRg st="5" end="5"/>
                                            </p:txEl>
                                          </p:spTgt>
                                        </p:tgtEl>
                                        <p:attrNameLst>
                                          <p:attrName>style.visibility</p:attrName>
                                        </p:attrNameLst>
                                      </p:cBhvr>
                                      <p:to>
                                        <p:strVal val="visible"/>
                                      </p:to>
                                    </p:set>
                                    <p:anim calcmode="lin" valueType="num">
                                      <p:cBhvr>
                                        <p:cTn id="24" dur="1000" fill="hold"/>
                                        <p:tgtEl>
                                          <p:spTgt spid="234">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1" nodeType="clickEffect">
                                  <p:stCondLst>
                                    <p:cond delay="0"/>
                                  </p:stCondLst>
                                  <p:iterate>
                                    <p:tmAbs val="0"/>
                                  </p:iterate>
                                  <p:childTnLst>
                                    <p:set>
                                      <p:cBhvr>
                                        <p:cTn id="29" fill="hold"/>
                                        <p:tgtEl>
                                          <p:spTgt spid="234">
                                            <p:txEl>
                                              <p:pRg st="6" end="6"/>
                                            </p:txEl>
                                          </p:spTgt>
                                        </p:tgtEl>
                                        <p:attrNameLst>
                                          <p:attrName>style.visibility</p:attrName>
                                        </p:attrNameLst>
                                      </p:cBhvr>
                                      <p:to>
                                        <p:strVal val="visible"/>
                                      </p:to>
                                    </p:set>
                                    <p:anim calcmode="lin" valueType="num">
                                      <p:cBhvr>
                                        <p:cTn id="30" dur="1000" fill="hold"/>
                                        <p:tgtEl>
                                          <p:spTgt spid="23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23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1" nodeType="clickEffect">
                                  <p:stCondLst>
                                    <p:cond delay="0"/>
                                  </p:stCondLst>
                                  <p:iterate>
                                    <p:tmAbs val="0"/>
                                  </p:iterate>
                                  <p:childTnLst>
                                    <p:set>
                                      <p:cBhvr>
                                        <p:cTn id="35" fill="hold"/>
                                        <p:tgtEl>
                                          <p:spTgt spid="234">
                                            <p:txEl>
                                              <p:pRg st="7" end="7"/>
                                            </p:txEl>
                                          </p:spTgt>
                                        </p:tgtEl>
                                        <p:attrNameLst>
                                          <p:attrName>style.visibility</p:attrName>
                                        </p:attrNameLst>
                                      </p:cBhvr>
                                      <p:to>
                                        <p:strVal val="visible"/>
                                      </p:to>
                                    </p:set>
                                    <p:anim calcmode="lin" valueType="num">
                                      <p:cBhvr>
                                        <p:cTn id="36" dur="1000" fill="hold"/>
                                        <p:tgtEl>
                                          <p:spTgt spid="234">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3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1" nodeType="clickEffect">
                                  <p:stCondLst>
                                    <p:cond delay="0"/>
                                  </p:stCondLst>
                                  <p:iterate>
                                    <p:tmAbs val="0"/>
                                  </p:iterate>
                                  <p:childTnLst>
                                    <p:set>
                                      <p:cBhvr>
                                        <p:cTn id="41" fill="hold"/>
                                        <p:tgtEl>
                                          <p:spTgt spid="234">
                                            <p:txEl>
                                              <p:pRg st="8" end="8"/>
                                            </p:txEl>
                                          </p:spTgt>
                                        </p:tgtEl>
                                        <p:attrNameLst>
                                          <p:attrName>style.visibility</p:attrName>
                                        </p:attrNameLst>
                                      </p:cBhvr>
                                      <p:to>
                                        <p:strVal val="visible"/>
                                      </p:to>
                                    </p:set>
                                    <p:anim calcmode="lin" valueType="num">
                                      <p:cBhvr>
                                        <p:cTn id="42" dur="1000" fill="hold"/>
                                        <p:tgtEl>
                                          <p:spTgt spid="234">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3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extBox 11"/>
          <p:cNvSpPr txBox="1"/>
          <p:nvPr/>
        </p:nvSpPr>
        <p:spPr>
          <a:xfrm>
            <a:off x="468313" y="758825"/>
            <a:ext cx="2519362" cy="495732"/>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atin typeface="+mn-lt"/>
                <a:ea typeface="+mn-ea"/>
                <a:cs typeface="+mn-cs"/>
                <a:sym typeface="Arial"/>
              </a:defRPr>
            </a:lvl1pPr>
          </a:lstStyle>
          <a:p>
            <a:r>
              <a:t>Tutors</a:t>
            </a:r>
          </a:p>
        </p:txBody>
      </p:sp>
      <p:sp>
        <p:nvSpPr>
          <p:cNvPr id="237" name="TextBox 2"/>
          <p:cNvSpPr txBox="1"/>
          <p:nvPr/>
        </p:nvSpPr>
        <p:spPr>
          <a:xfrm>
            <a:off x="323849" y="1628775"/>
            <a:ext cx="8351840" cy="3774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90000"/>
              </a:lnSpc>
              <a:buSzPct val="100000"/>
              <a:buFont typeface="Arial"/>
              <a:buChar char="•"/>
              <a:defRPr sz="2400">
                <a:solidFill>
                  <a:srgbClr val="002060"/>
                </a:solidFill>
                <a:latin typeface="Century Gothic"/>
                <a:ea typeface="Century Gothic"/>
                <a:cs typeface="Century Gothic"/>
                <a:sym typeface="Century Gothic"/>
              </a:defRPr>
            </a:pPr>
            <a:r>
              <a:t>The tutors are key figures in the pastoral team and they are your first point of contact with the school.</a:t>
            </a:r>
            <a:endParaRPr>
              <a:latin typeface="+mn-lt"/>
              <a:ea typeface="+mn-ea"/>
              <a:cs typeface="+mn-cs"/>
              <a:sym typeface="Arial"/>
            </a:endParaRPr>
          </a:p>
          <a:p>
            <a:pPr marL="285750" indent="-285750">
              <a:lnSpc>
                <a:spcPct val="90000"/>
              </a:lnSpc>
              <a:buSzPct val="100000"/>
              <a:buFont typeface="Arial"/>
              <a:buChar char="•"/>
              <a:defRPr sz="2400">
                <a:solidFill>
                  <a:srgbClr val="002060"/>
                </a:solidFill>
                <a:latin typeface="Century Gothic"/>
                <a:ea typeface="Century Gothic"/>
                <a:cs typeface="Century Gothic"/>
                <a:sym typeface="Century Gothic"/>
              </a:defRPr>
            </a:pPr>
            <a:endParaRPr>
              <a:latin typeface="+mn-lt"/>
              <a:ea typeface="+mn-ea"/>
              <a:cs typeface="+mn-cs"/>
              <a:sym typeface="Arial"/>
            </a:endParaRPr>
          </a:p>
          <a:p>
            <a:pPr marL="285750" indent="-285750">
              <a:lnSpc>
                <a:spcPct val="90000"/>
              </a:lnSpc>
              <a:buSzPct val="100000"/>
              <a:buFont typeface="Arial"/>
              <a:buChar char="•"/>
              <a:defRPr sz="2400">
                <a:solidFill>
                  <a:srgbClr val="002060"/>
                </a:solidFill>
                <a:latin typeface="Century Gothic"/>
                <a:ea typeface="Century Gothic"/>
                <a:cs typeface="Century Gothic"/>
                <a:sym typeface="Century Gothic"/>
              </a:defRPr>
            </a:pPr>
            <a:r>
              <a:t>The best form of contact with tutors is via email, although all staff can be contacted through the school office.</a:t>
            </a:r>
            <a:endParaRPr>
              <a:latin typeface="+mn-lt"/>
              <a:ea typeface="+mn-ea"/>
              <a:cs typeface="+mn-cs"/>
              <a:sym typeface="Arial"/>
            </a:endParaRPr>
          </a:p>
          <a:p>
            <a:pPr marL="285750" indent="-285750">
              <a:lnSpc>
                <a:spcPct val="90000"/>
              </a:lnSpc>
              <a:buSzPct val="100000"/>
              <a:buFont typeface="Arial"/>
              <a:buChar char="•"/>
              <a:defRPr sz="2400">
                <a:solidFill>
                  <a:srgbClr val="002060"/>
                </a:solidFill>
                <a:latin typeface="Century Gothic"/>
                <a:ea typeface="Century Gothic"/>
                <a:cs typeface="Century Gothic"/>
                <a:sym typeface="Century Gothic"/>
              </a:defRPr>
            </a:pPr>
            <a:endParaRPr>
              <a:latin typeface="+mn-lt"/>
              <a:ea typeface="+mn-ea"/>
              <a:cs typeface="+mn-cs"/>
              <a:sym typeface="Arial"/>
            </a:endParaRPr>
          </a:p>
          <a:p>
            <a:pPr marL="285750" indent="-285750">
              <a:lnSpc>
                <a:spcPct val="90000"/>
              </a:lnSpc>
              <a:buSzPct val="100000"/>
              <a:buFont typeface="Arial"/>
              <a:buChar char="•"/>
              <a:defRPr sz="2400">
                <a:solidFill>
                  <a:srgbClr val="002060"/>
                </a:solidFill>
                <a:latin typeface="Century Gothic"/>
                <a:ea typeface="Century Gothic"/>
                <a:cs typeface="Century Gothic"/>
                <a:sym typeface="Century Gothic"/>
              </a:defRPr>
            </a:pPr>
            <a:r>
              <a:t>The tutor will also be responsible for academic progress, student welfare and ensuring the smooth running of administration.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tle 1"/>
          <p:cNvSpPr txBox="1">
            <a:spLocks noGrp="1"/>
          </p:cNvSpPr>
          <p:nvPr>
            <p:ph type="ctrTitle"/>
          </p:nvPr>
        </p:nvSpPr>
        <p:spPr>
          <a:prstGeom prst="rect">
            <a:avLst/>
          </a:prstGeom>
        </p:spPr>
        <p:txBody>
          <a:bodyPr/>
          <a:lstStyle>
            <a:lvl1pPr>
              <a:defRPr>
                <a:solidFill>
                  <a:srgbClr val="0F253F"/>
                </a:solidFill>
              </a:defRPr>
            </a:lvl1pPr>
          </a:lstStyle>
          <a:p>
            <a:r>
              <a:t>Music Lesson Opportunities</a:t>
            </a:r>
          </a:p>
        </p:txBody>
      </p:sp>
      <p:sp>
        <p:nvSpPr>
          <p:cNvPr id="240" name="Subtitle 2"/>
          <p:cNvSpPr txBox="1">
            <a:spLocks noGrp="1"/>
          </p:cNvSpPr>
          <p:nvPr>
            <p:ph type="subTitle" sz="quarter" idx="1"/>
          </p:nvPr>
        </p:nvSpPr>
        <p:spPr>
          <a:xfrm>
            <a:off x="1608901" y="3548062"/>
            <a:ext cx="6163500" cy="1752601"/>
          </a:xfrm>
          <a:prstGeom prst="rect">
            <a:avLst/>
          </a:prstGeom>
        </p:spPr>
        <p:txBody>
          <a:bodyPr/>
          <a:lstStyle/>
          <a:p>
            <a:pPr defTabSz="905255">
              <a:spcBef>
                <a:spcPts val="400"/>
              </a:spcBef>
              <a:defRPr sz="1979"/>
            </a:pPr>
            <a:r>
              <a:t>We are very proud of the musical talents of many of our students, if you are interested in continuing to pursue your interest or take up the opportunity to learn a new instrument – please contact Mrs Kirton on </a:t>
            </a:r>
            <a:r>
              <a:rPr u="sng">
                <a:solidFill>
                  <a:srgbClr val="0000FF"/>
                </a:solidFill>
                <a:uFill>
                  <a:solidFill>
                    <a:srgbClr val="0000FF"/>
                  </a:solidFill>
                </a:uFill>
                <a:hlinkClick r:id="rId2"/>
              </a:rPr>
              <a:t>s.kirton@clere.hants.sch.uk</a:t>
            </a:r>
            <a:r>
              <a:t> for more information.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Box 11"/>
          <p:cNvSpPr txBox="1"/>
          <p:nvPr/>
        </p:nvSpPr>
        <p:spPr>
          <a:xfrm>
            <a:off x="153987" y="196850"/>
            <a:ext cx="4778376" cy="902132"/>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FFFFFF"/>
                </a:solidFill>
                <a:latin typeface="+mn-lt"/>
                <a:ea typeface="+mn-ea"/>
                <a:cs typeface="+mn-cs"/>
                <a:sym typeface="Arial"/>
              </a:defRPr>
            </a:pPr>
            <a:r>
              <a:t>Friendship &amp; Bullying </a:t>
            </a:r>
          </a:p>
          <a:p>
            <a:pPr algn="ctr">
              <a:defRPr sz="2800" b="1">
                <a:solidFill>
                  <a:srgbClr val="FFFFFF"/>
                </a:solidFill>
                <a:latin typeface="+mn-lt"/>
                <a:ea typeface="+mn-ea"/>
                <a:cs typeface="+mn-cs"/>
                <a:sym typeface="Arial"/>
              </a:defRPr>
            </a:pPr>
            <a:r>
              <a:t>Issues</a:t>
            </a:r>
          </a:p>
        </p:txBody>
      </p:sp>
      <p:sp>
        <p:nvSpPr>
          <p:cNvPr id="243" name="Rectangle 3"/>
          <p:cNvSpPr txBox="1"/>
          <p:nvPr/>
        </p:nvSpPr>
        <p:spPr>
          <a:xfrm>
            <a:off x="153987" y="1125537"/>
            <a:ext cx="8569326" cy="3945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500"/>
              </a:spcBef>
              <a:defRPr sz="2400">
                <a:solidFill>
                  <a:srgbClr val="002060"/>
                </a:solidFill>
                <a:latin typeface="Century Gothic"/>
                <a:ea typeface="Century Gothic"/>
                <a:cs typeface="Century Gothic"/>
                <a:sym typeface="Century Gothic"/>
              </a:defRPr>
            </a:pPr>
            <a:r>
              <a:t>As a school, we wish to encourage an environment where independence is celebrated and individuals can flourish without fear.  Every student has the right to be safe and happy in school and protected when he/she is feeling vulnerable. </a:t>
            </a:r>
            <a:endParaRPr sz="3200"/>
          </a:p>
          <a:p>
            <a:pPr>
              <a:lnSpc>
                <a:spcPct val="90000"/>
              </a:lnSpc>
              <a:spcBef>
                <a:spcPts val="700"/>
              </a:spcBef>
              <a:defRPr sz="2400">
                <a:solidFill>
                  <a:srgbClr val="002060"/>
                </a:solidFill>
                <a:latin typeface="Century Gothic"/>
                <a:ea typeface="Century Gothic"/>
                <a:cs typeface="Century Gothic"/>
                <a:sym typeface="Century Gothic"/>
              </a:defRPr>
            </a:pPr>
            <a:endParaRPr sz="3200"/>
          </a:p>
          <a:p>
            <a:pPr>
              <a:lnSpc>
                <a:spcPct val="90000"/>
              </a:lnSpc>
              <a:spcBef>
                <a:spcPts val="500"/>
              </a:spcBef>
              <a:defRPr sz="2400">
                <a:solidFill>
                  <a:srgbClr val="002060"/>
                </a:solidFill>
                <a:latin typeface="Century Gothic"/>
                <a:ea typeface="Century Gothic"/>
                <a:cs typeface="Century Gothic"/>
                <a:sym typeface="Century Gothic"/>
              </a:defRPr>
            </a:pPr>
            <a:r>
              <a:t>All incidents are dealt with independently and will be investigated thoroughly. All parties involved will be spoken to and appropriate action will be taken. Students will be dealt with in accordance to the Anti-Bullying and Behaviour Policies. </a:t>
            </a:r>
          </a:p>
        </p:txBody>
      </p:sp>
      <p:sp>
        <p:nvSpPr>
          <p:cNvPr id="244" name="TextBox 1"/>
          <p:cNvSpPr txBox="1"/>
          <p:nvPr/>
        </p:nvSpPr>
        <p:spPr>
          <a:xfrm>
            <a:off x="261938" y="4946650"/>
            <a:ext cx="8620126"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i="1">
                <a:solidFill>
                  <a:srgbClr val="FF0000"/>
                </a:solidFill>
                <a:latin typeface="Century Gothic"/>
                <a:ea typeface="Century Gothic"/>
                <a:cs typeface="Century Gothic"/>
                <a:sym typeface="Century Gothic"/>
              </a:defRPr>
            </a:lvl1pPr>
          </a:lstStyle>
          <a:p>
            <a:r>
              <a:t>‘Pupils are respectful to each other and strongly believe that people should be treated equally, and differences valued.’ (Ofsted 2019)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Box 11"/>
          <p:cNvSpPr txBox="1"/>
          <p:nvPr/>
        </p:nvSpPr>
        <p:spPr>
          <a:xfrm>
            <a:off x="384174" y="908050"/>
            <a:ext cx="8364540" cy="619408"/>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solidFill>
                  <a:srgbClr val="FFFFFF"/>
                </a:solidFill>
                <a:latin typeface="+mn-lt"/>
                <a:ea typeface="+mn-ea"/>
                <a:cs typeface="+mn-cs"/>
                <a:sym typeface="Arial"/>
              </a:defRPr>
            </a:lvl1pPr>
          </a:lstStyle>
          <a:p>
            <a:r>
              <a:t>High Expectations…</a:t>
            </a:r>
          </a:p>
        </p:txBody>
      </p:sp>
      <p:sp>
        <p:nvSpPr>
          <p:cNvPr id="247" name="TextBox 1"/>
          <p:cNvSpPr txBox="1"/>
          <p:nvPr/>
        </p:nvSpPr>
        <p:spPr>
          <a:xfrm>
            <a:off x="827088" y="2060574"/>
            <a:ext cx="7561261" cy="266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2400">
                <a:solidFill>
                  <a:srgbClr val="002060"/>
                </a:solidFill>
                <a:latin typeface="Century Gothic"/>
                <a:ea typeface="Century Gothic"/>
                <a:cs typeface="Century Gothic"/>
                <a:sym typeface="Century Gothic"/>
              </a:defRPr>
            </a:pPr>
            <a:r>
              <a:t>Pupils must work hard</a:t>
            </a:r>
            <a:endParaRPr>
              <a:latin typeface="+mn-lt"/>
              <a:ea typeface="+mn-ea"/>
              <a:cs typeface="+mn-cs"/>
              <a:sym typeface="Arial"/>
            </a:endParaRPr>
          </a:p>
          <a:p>
            <a:pPr>
              <a:defRPr sz="2400">
                <a:solidFill>
                  <a:srgbClr val="002060"/>
                </a:solidFill>
                <a:latin typeface="Century Gothic"/>
                <a:ea typeface="Century Gothic"/>
                <a:cs typeface="Century Gothic"/>
                <a:sym typeface="Century Gothic"/>
              </a:defRPr>
            </a:pPr>
            <a:endParaRPr>
              <a:latin typeface="+mn-lt"/>
              <a:ea typeface="+mn-ea"/>
              <a:cs typeface="+mn-cs"/>
              <a:sym typeface="Arial"/>
            </a:endParaRPr>
          </a:p>
          <a:p>
            <a:pPr marL="285750" indent="-285750">
              <a:buSzPct val="100000"/>
              <a:buFont typeface="Arial"/>
              <a:buChar char="•"/>
              <a:defRPr sz="2400">
                <a:solidFill>
                  <a:srgbClr val="002060"/>
                </a:solidFill>
                <a:latin typeface="Century Gothic"/>
                <a:ea typeface="Century Gothic"/>
                <a:cs typeface="Century Gothic"/>
                <a:sym typeface="Century Gothic"/>
              </a:defRPr>
            </a:pPr>
            <a:r>
              <a:t>Learning must be challenging and modelled / supported</a:t>
            </a:r>
            <a:endParaRPr>
              <a:latin typeface="+mn-lt"/>
              <a:ea typeface="+mn-ea"/>
              <a:cs typeface="+mn-cs"/>
              <a:sym typeface="Arial"/>
            </a:endParaRPr>
          </a:p>
          <a:p>
            <a:pPr>
              <a:defRPr sz="2400">
                <a:solidFill>
                  <a:srgbClr val="002060"/>
                </a:solidFill>
                <a:latin typeface="Century Gothic"/>
                <a:ea typeface="Century Gothic"/>
                <a:cs typeface="Century Gothic"/>
                <a:sym typeface="Century Gothic"/>
              </a:defRPr>
            </a:pPr>
            <a:endParaRPr>
              <a:latin typeface="+mn-lt"/>
              <a:ea typeface="+mn-ea"/>
              <a:cs typeface="+mn-cs"/>
              <a:sym typeface="Arial"/>
            </a:endParaRPr>
          </a:p>
          <a:p>
            <a:pPr marL="285750" indent="-285750">
              <a:buSzPct val="100000"/>
              <a:buFont typeface="Arial"/>
              <a:buChar char="•"/>
              <a:defRPr sz="2400">
                <a:solidFill>
                  <a:srgbClr val="002060"/>
                </a:solidFill>
                <a:latin typeface="Century Gothic"/>
                <a:ea typeface="Century Gothic"/>
                <a:cs typeface="Century Gothic"/>
                <a:sym typeface="Century Gothic"/>
              </a:defRPr>
            </a:pPr>
            <a:r>
              <a:t>Exemplary behaviour for learning, appearance and conduct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extBox 11"/>
          <p:cNvSpPr txBox="1"/>
          <p:nvPr/>
        </p:nvSpPr>
        <p:spPr>
          <a:xfrm>
            <a:off x="384174" y="1104900"/>
            <a:ext cx="8364540" cy="619408"/>
          </a:xfrm>
          <a:prstGeom prst="rect">
            <a:avLst/>
          </a:prstGeom>
          <a:solidFill>
            <a:srgbClr val="558ED5"/>
          </a:solidFill>
          <a:ln>
            <a:solidFill>
              <a:srgbClr val="17375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solidFill>
                  <a:srgbClr val="FFFFFF"/>
                </a:solidFill>
                <a:latin typeface="+mn-lt"/>
                <a:ea typeface="+mn-ea"/>
                <a:cs typeface="+mn-cs"/>
                <a:sym typeface="Arial"/>
              </a:defRPr>
            </a:lvl1pPr>
          </a:lstStyle>
          <a:p>
            <a:r>
              <a:t>We are on a very exciting journey…</a:t>
            </a:r>
          </a:p>
        </p:txBody>
      </p:sp>
      <p:sp>
        <p:nvSpPr>
          <p:cNvPr id="250" name="Rectangle 2"/>
          <p:cNvSpPr txBox="1"/>
          <p:nvPr/>
        </p:nvSpPr>
        <p:spPr>
          <a:xfrm>
            <a:off x="384174" y="1758949"/>
            <a:ext cx="8580440" cy="230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000066"/>
                </a:solidFill>
                <a:latin typeface="Century Gothic"/>
                <a:ea typeface="Century Gothic"/>
                <a:cs typeface="Century Gothic"/>
                <a:sym typeface="Century Gothic"/>
              </a:defRPr>
            </a:pPr>
            <a:r>
              <a:t>We believe that everyone should achieve great  examination results which will allow everyone the very best opportunities for their future. </a:t>
            </a:r>
            <a:endParaRPr>
              <a:latin typeface="+mn-lt"/>
              <a:ea typeface="+mn-ea"/>
              <a:cs typeface="+mn-cs"/>
              <a:sym typeface="Arial"/>
            </a:endParaRPr>
          </a:p>
          <a:p>
            <a:pPr marL="342900" indent="-342900">
              <a:defRPr sz="2400">
                <a:solidFill>
                  <a:srgbClr val="000066"/>
                </a:solidFill>
                <a:latin typeface="Century Gothic"/>
                <a:ea typeface="Century Gothic"/>
                <a:cs typeface="Century Gothic"/>
                <a:sym typeface="Century Gothic"/>
              </a:defRPr>
            </a:pPr>
            <a:endParaRPr>
              <a:latin typeface="+mn-lt"/>
              <a:ea typeface="+mn-ea"/>
              <a:cs typeface="+mn-cs"/>
              <a:sym typeface="Arial"/>
            </a:endParaRPr>
          </a:p>
          <a:p>
            <a:pPr marL="342900" indent="-342900" algn="ctr">
              <a:defRPr sz="2400">
                <a:solidFill>
                  <a:srgbClr val="000066"/>
                </a:solidFill>
                <a:latin typeface="Century Gothic"/>
                <a:ea typeface="Century Gothic"/>
                <a:cs typeface="Century Gothic"/>
                <a:sym typeface="Century Gothic"/>
              </a:defRPr>
            </a:pPr>
            <a:r>
              <a:t>We encourage all our pupils to go to College and University and the majority of them do. </a:t>
            </a:r>
          </a:p>
        </p:txBody>
      </p:sp>
      <p:sp>
        <p:nvSpPr>
          <p:cNvPr id="251" name="TextBox 3"/>
          <p:cNvSpPr txBox="1"/>
          <p:nvPr/>
        </p:nvSpPr>
        <p:spPr>
          <a:xfrm>
            <a:off x="1187450" y="4292600"/>
            <a:ext cx="7416800" cy="1386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i="1">
                <a:solidFill>
                  <a:srgbClr val="FF0000"/>
                </a:solidFill>
                <a:latin typeface="Century Gothic"/>
                <a:ea typeface="Century Gothic"/>
                <a:cs typeface="Century Gothic"/>
                <a:sym typeface="Century Gothic"/>
              </a:defRPr>
            </a:pPr>
            <a:r>
              <a:t>‘</a:t>
            </a:r>
            <a:r>
              <a:rPr i="0"/>
              <a:t>The proportion of pupils who achieve a strong pass in English and mathematics is above national averages for most groups of pupils</a:t>
            </a:r>
            <a:r>
              <a:t>’. (Ofsted 2019)</a:t>
            </a:r>
            <a:endParaRPr sz="320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50">
                                            <p:bg/>
                                          </p:spTgt>
                                        </p:tgtEl>
                                        <p:attrNameLst>
                                          <p:attrName>style.visibility</p:attrName>
                                        </p:attrNameLst>
                                      </p:cBhvr>
                                      <p:to>
                                        <p:strVal val="visible"/>
                                      </p:to>
                                    </p:set>
                                    <p:animEffect transition="in" filter="wipe(left)">
                                      <p:cBhvr>
                                        <p:cTn id="7" dur="500"/>
                                        <p:tgtEl>
                                          <p:spTgt spid="250">
                                            <p:bg/>
                                          </p:spTgt>
                                        </p:tgtEl>
                                      </p:cBhvr>
                                    </p:animEffect>
                                  </p:childTnLst>
                                </p:cTn>
                              </p:par>
                              <p:par>
                                <p:cTn id="8" presetID="22" presetClass="entr" presetSubtype="8" fill="hold" grpId="1" nodeType="withEffect">
                                  <p:stCondLst>
                                    <p:cond delay="0"/>
                                  </p:stCondLst>
                                  <p:iterate>
                                    <p:tmAbs val="0"/>
                                  </p:iterate>
                                  <p:childTnLst>
                                    <p:set>
                                      <p:cBhvr>
                                        <p:cTn id="9" fill="hold"/>
                                        <p:tgtEl>
                                          <p:spTgt spid="250">
                                            <p:txEl>
                                              <p:pRg st="0" end="0"/>
                                            </p:txEl>
                                          </p:spTgt>
                                        </p:tgtEl>
                                        <p:attrNameLst>
                                          <p:attrName>style.visibility</p:attrName>
                                        </p:attrNameLst>
                                      </p:cBhvr>
                                      <p:to>
                                        <p:strVal val="visible"/>
                                      </p:to>
                                    </p:set>
                                    <p:animEffect transition="in" filter="wipe(left)">
                                      <p:cBhvr>
                                        <p:cTn id="10" dur="500"/>
                                        <p:tgtEl>
                                          <p:spTgt spid="250">
                                            <p:txEl>
                                              <p:pRg st="0" end="0"/>
                                            </p:txEl>
                                          </p:spTgt>
                                        </p:tgtEl>
                                      </p:cBhvr>
                                    </p:animEffect>
                                  </p:childTnLst>
                                </p:cTn>
                              </p:par>
                            </p:childTnLst>
                          </p:cTn>
                        </p:par>
                        <p:par>
                          <p:cTn id="11" fill="hold">
                            <p:stCondLst>
                              <p:cond delay="500"/>
                            </p:stCondLst>
                            <p:childTnLst>
                              <p:par>
                                <p:cTn id="12" presetID="22" presetClass="entr" presetSubtype="8" fill="hold" grpId="1" nodeType="afterEffect">
                                  <p:stCondLst>
                                    <p:cond delay="0"/>
                                  </p:stCondLst>
                                  <p:iterate>
                                    <p:tmAbs val="0"/>
                                  </p:iterate>
                                  <p:childTnLst>
                                    <p:set>
                                      <p:cBhvr>
                                        <p:cTn id="13" fill="hold"/>
                                        <p:tgtEl>
                                          <p:spTgt spid="250">
                                            <p:txEl>
                                              <p:pRg st="1" end="1"/>
                                            </p:txEl>
                                          </p:spTgt>
                                        </p:tgtEl>
                                        <p:attrNameLst>
                                          <p:attrName>style.visibility</p:attrName>
                                        </p:attrNameLst>
                                      </p:cBhvr>
                                      <p:to>
                                        <p:strVal val="visible"/>
                                      </p:to>
                                    </p:set>
                                    <p:animEffect transition="in" filter="wipe(left)">
                                      <p:cBhvr>
                                        <p:cTn id="14" dur="500"/>
                                        <p:tgtEl>
                                          <p:spTgt spid="25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iterate>
                                    <p:tmAbs val="0"/>
                                  </p:iterate>
                                  <p:childTnLst>
                                    <p:set>
                                      <p:cBhvr>
                                        <p:cTn id="18" fill="hold"/>
                                        <p:tgtEl>
                                          <p:spTgt spid="250">
                                            <p:txEl>
                                              <p:pRg st="2" end="2"/>
                                            </p:txEl>
                                          </p:spTgt>
                                        </p:tgtEl>
                                        <p:attrNameLst>
                                          <p:attrName>style.visibility</p:attrName>
                                        </p:attrNameLst>
                                      </p:cBhvr>
                                      <p:to>
                                        <p:strVal val="visible"/>
                                      </p:to>
                                    </p:set>
                                    <p:animEffect transition="in" filter="wipe(left)">
                                      <p:cBhvr>
                                        <p:cTn id="19" dur="500"/>
                                        <p:tgtEl>
                                          <p:spTgt spid="2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build="p" bldLvl="5" animBg="1" advAuto="0"/>
    </p:bldLst>
  </p:timing>
</p:sld>
</file>

<file path=ppt/theme/theme1.xml><?xml version="1.0" encoding="utf-8"?>
<a:theme xmlns:a="http://schemas.openxmlformats.org/drawingml/2006/main" name="ClerePPT">
  <a:themeElements>
    <a:clrScheme name="ClerePP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erePPT">
      <a:majorFont>
        <a:latin typeface="Helvetica"/>
        <a:ea typeface="Helvetica"/>
        <a:cs typeface="Helvetica"/>
      </a:majorFont>
      <a:minorFont>
        <a:latin typeface="Arial"/>
        <a:ea typeface="Arial"/>
        <a:cs typeface="Arial"/>
      </a:minorFont>
    </a:fontScheme>
    <a:fmtScheme name="ClerePP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lerePPT">
  <a:themeElements>
    <a:clrScheme name="ClerePP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erePPT">
      <a:majorFont>
        <a:latin typeface="Helvetica"/>
        <a:ea typeface="Helvetica"/>
        <a:cs typeface="Helvetica"/>
      </a:majorFont>
      <a:minorFont>
        <a:latin typeface="Arial"/>
        <a:ea typeface="Arial"/>
        <a:cs typeface="Arial"/>
      </a:minorFont>
    </a:fontScheme>
    <a:fmtScheme name="ClerePP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635</Words>
  <Application>Microsoft Office PowerPoint</Application>
  <PresentationFormat>On-screen Show (4:3)</PresentationFormat>
  <Paragraphs>86</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Century Gothic</vt:lpstr>
      <vt:lpstr>ClerePPT</vt:lpstr>
      <vt:lpstr>PowerPoint Presentation</vt:lpstr>
      <vt:lpstr>PowerPoint Presentation</vt:lpstr>
      <vt:lpstr>Mr Ben Bond</vt:lpstr>
      <vt:lpstr>PowerPoint Presentation</vt:lpstr>
      <vt:lpstr>PowerPoint Presentation</vt:lpstr>
      <vt:lpstr>Music Lesson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Aves</dc:creator>
  <cp:lastModifiedBy>Aaron Johncock</cp:lastModifiedBy>
  <cp:revision>1</cp:revision>
  <dcterms:modified xsi:type="dcterms:W3CDTF">2021-09-27T10:26:08Z</dcterms:modified>
</cp:coreProperties>
</file>