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801600" cy="9601200" type="A3"/>
  <p:notesSz cx="9144000" cy="6858000"/>
  <p:defaultTextStyle>
    <a:defPPr>
      <a:defRPr lang="en-US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7"/>
    <a:srgbClr val="83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7" autoAdjust="0"/>
    <p:restoredTop sz="99450" autoAdjust="0"/>
  </p:normalViewPr>
  <p:slideViewPr>
    <p:cSldViewPr snapToGrid="0" snapToObjects="1">
      <p:cViewPr varScale="1">
        <p:scale>
          <a:sx n="55" d="100"/>
          <a:sy n="55" d="100"/>
        </p:scale>
        <p:origin x="1164" y="11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3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4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3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6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0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5470-4C07-534A-AC8F-3E175C618E9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81873-5ADF-194F-B83A-3FA15D95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5959"/>
            <a:ext cx="12801600" cy="56015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2800" u="sng" dirty="0">
                <a:latin typeface="Comic Sans MS" panose="030F0702030302020204" pitchFamily="66" charset="0"/>
                <a:cs typeface="Gill Sans"/>
              </a:rPr>
              <a:t>Introduction to Geography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169" y="908887"/>
            <a:ext cx="4686031" cy="2683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n-US" sz="1300" b="1" dirty="0">
                <a:latin typeface="Comic Sans MS" panose="030F0702030302020204" pitchFamily="66" charset="0"/>
              </a:rPr>
              <a:t>1.</a:t>
            </a:r>
            <a:r>
              <a:rPr lang="en-GB" sz="1400" dirty="0">
                <a:latin typeface="Comic Sans MS" pitchFamily="66" charset="0"/>
              </a:rPr>
              <a:t> </a:t>
            </a:r>
            <a:r>
              <a:rPr lang="en-GB" sz="1400" b="1" dirty="0">
                <a:latin typeface="Comic Sans MS" pitchFamily="66" charset="0"/>
              </a:rPr>
              <a:t>To gain an introduction to Geography.</a:t>
            </a:r>
          </a:p>
          <a:p>
            <a:pPr algn="just"/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653" y="921587"/>
            <a:ext cx="4634947" cy="24468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>
                <a:latin typeface="Comic Sans MS" panose="030F0702030302020204" pitchFamily="66" charset="0"/>
              </a:rPr>
              <a:t>2. What is Geography</a:t>
            </a:r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0546" y="921587"/>
            <a:ext cx="2886945" cy="3293209"/>
          </a:xfrm>
          <a:prstGeom prst="rect">
            <a:avLst/>
          </a:prstGeom>
          <a:solidFill>
            <a:srgbClr val="FFC72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>
                <a:latin typeface="Comic Sans MS" panose="030F0702030302020204" pitchFamily="66" charset="0"/>
              </a:rPr>
              <a:t>3. Physical  and Human Geography</a:t>
            </a:r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653" y="4031660"/>
            <a:ext cx="3471376" cy="2893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>
                <a:latin typeface="Comic Sans MS" panose="030F0702030302020204" pitchFamily="66" charset="0"/>
              </a:rPr>
              <a:t>5. Where in the world</a:t>
            </a: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</p:txBody>
      </p:sp>
      <p:pic>
        <p:nvPicPr>
          <p:cNvPr id="29" name="Picture 28" descr="school-153561__1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595" y="-356868"/>
            <a:ext cx="3037611" cy="1265755"/>
          </a:xfrm>
          <a:prstGeom prst="rect">
            <a:avLst/>
          </a:prstGeom>
        </p:spPr>
      </p:pic>
      <p:pic>
        <p:nvPicPr>
          <p:cNvPr id="27" name="Picture 26" descr="school-153561__1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392">
            <a:off x="9565493" y="-252799"/>
            <a:ext cx="3049281" cy="127061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6095" y="3970105"/>
            <a:ext cx="4686031" cy="286232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>
                <a:latin typeface="Comic Sans MS" panose="030F0702030302020204" pitchFamily="66" charset="0"/>
              </a:rPr>
              <a:t>4. Geography at Work</a:t>
            </a: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10600" y="4525249"/>
            <a:ext cx="4028419" cy="135421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>
                <a:latin typeface="Comic Sans MS" panose="030F0702030302020204" pitchFamily="66" charset="0"/>
              </a:rPr>
              <a:t>6. Geographers are Investigators.</a:t>
            </a: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29889" y="5985858"/>
            <a:ext cx="4021830" cy="24929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>
                <a:latin typeface="Comic Sans MS" panose="030F0702030302020204" pitchFamily="66" charset="0"/>
              </a:rPr>
              <a:t>7. Making Connections</a:t>
            </a:r>
          </a:p>
          <a:p>
            <a:pPr algn="just"/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05717" y="8867289"/>
            <a:ext cx="4028419" cy="29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>
                <a:latin typeface="Comic Sans MS" panose="030F0702030302020204" pitchFamily="66" charset="0"/>
              </a:rPr>
              <a:t>8. Assessment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7190" y="7528460"/>
            <a:ext cx="5261510" cy="1338828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>
                <a:latin typeface="Comic Sans MS" panose="030F0702030302020204" pitchFamily="66" charset="0"/>
              </a:rPr>
              <a:t>9. Mystery Jobs</a:t>
            </a:r>
            <a:r>
              <a:rPr lang="en-US" sz="1000" b="1" dirty="0">
                <a:latin typeface="Comic Sans MS" panose="030F0702030302020204" pitchFamily="66" charset="0"/>
              </a:rPr>
              <a:t>. </a:t>
            </a: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3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 descr="world-154527__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494" y="3683062"/>
            <a:ext cx="846866" cy="842187"/>
          </a:xfrm>
          <a:prstGeom prst="rect">
            <a:avLst/>
          </a:prstGeom>
        </p:spPr>
      </p:pic>
      <p:pic>
        <p:nvPicPr>
          <p:cNvPr id="1026" name="Picture 2" descr="C:\Users\PCarval\AppData\Local\Microsoft\Windows\Temporary Internet Files\Content.IE5\T2ZB7FIX\3_e1711334106908b82479f191ab55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442772"/>
            <a:ext cx="2775017" cy="16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arval\AppData\Local\Microsoft\Windows\Temporary Internet Files\Content.IE5\AOT3Z11O\banner_geography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3371"/>
            <a:ext cx="1689100" cy="212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arval\AppData\Local\Microsoft\Windows\Temporary Internet Files\Content.IE5\ERSQAMNS\GEOGRAPHY-CARTOON-GS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6" y="1181433"/>
            <a:ext cx="4135053" cy="206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Carval\AppData\Local\Microsoft\Windows\Temporary Internet Files\Content.IE5\AOT3Z11O\onlinegeographygame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81" y="4410885"/>
            <a:ext cx="3010719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Carval\AppData\Local\Microsoft\Windows\Temporary Internet Files\Content.IE5\ERSQAMNS\GEOGRAPHY-LANDSCAPE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890" y="1442771"/>
            <a:ext cx="2746255" cy="25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Carval\AppData\Local\Microsoft\Windows\Temporary Internet Files\Content.IE5\AOT3Z11O\291166299v3_225x225_Front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143" y="4720949"/>
            <a:ext cx="1754658" cy="10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Carval\AppData\Local\Microsoft\Windows\Temporary Internet Files\Content.IE5\YI95TFKS\international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997" y="6446403"/>
            <a:ext cx="2603501" cy="16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Carval\AppData\Local\Microsoft\Windows\Temporary Internet Files\Content.IE5\YI95TFKS\less1_fig1[1]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67" y="4509726"/>
            <a:ext cx="3105150" cy="19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Carval\AppData\Local\Microsoft\Windows\Temporary Internet Files\Content.IE5\ERSQAMNS\snoopy2[1]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2" y="4544060"/>
            <a:ext cx="1451528" cy="13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Carval\AppData\Local\Microsoft\Windows\Temporary Internet Files\Content.IE5\ERSQAMNS\geo_mapskills[1]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92" y="7848600"/>
            <a:ext cx="2860608" cy="13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PCarval\AppData\Local\Microsoft\Windows\Temporary Internet Files\Content.IE5\ERSQAMNS\MapTopoGreece[1]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06" y="4876800"/>
            <a:ext cx="1442388" cy="94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5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53</Words>
  <Application>Microsoft Office PowerPoint</Application>
  <PresentationFormat>A3 Paper (297x420 mm)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Greenwood</dc:creator>
  <cp:lastModifiedBy>Aaron Johncock</cp:lastModifiedBy>
  <cp:revision>60</cp:revision>
  <dcterms:created xsi:type="dcterms:W3CDTF">2014-09-21T09:21:57Z</dcterms:created>
  <dcterms:modified xsi:type="dcterms:W3CDTF">2021-09-27T11:56:17Z</dcterms:modified>
</cp:coreProperties>
</file>