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2" r:id="rId5"/>
    <p:sldId id="260" r:id="rId6"/>
    <p:sldId id="261" r:id="rId7"/>
    <p:sldId id="263" r:id="rId8"/>
    <p:sldId id="264" r:id="rId9"/>
    <p:sldId id="266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019990F-B2EA-4B12-BE55-6B7044267C51}" type="datetimeFigureOut">
              <a:rPr lang="en-GB" smtClean="0"/>
              <a:t>29/11/2023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5D98709-61AF-4335-8B96-D4F701392397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2536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9990F-B2EA-4B12-BE55-6B7044267C51}" type="datetimeFigureOut">
              <a:rPr lang="en-GB" smtClean="0"/>
              <a:t>29/11/2023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98709-61AF-4335-8B96-D4F7013923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6441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9990F-B2EA-4B12-BE55-6B7044267C51}" type="datetimeFigureOut">
              <a:rPr lang="en-GB" smtClean="0"/>
              <a:t>29/11/2023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98709-61AF-4335-8B96-D4F7013923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2639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9990F-B2EA-4B12-BE55-6B7044267C51}" type="datetimeFigureOut">
              <a:rPr lang="en-GB" smtClean="0"/>
              <a:t>29/11/2023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98709-61AF-4335-8B96-D4F7013923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9936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9990F-B2EA-4B12-BE55-6B7044267C51}" type="datetimeFigureOut">
              <a:rPr lang="en-GB" smtClean="0"/>
              <a:t>29/11/2023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98709-61AF-4335-8B96-D4F701392397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2153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9990F-B2EA-4B12-BE55-6B7044267C51}" type="datetimeFigureOut">
              <a:rPr lang="en-GB" smtClean="0"/>
              <a:t>29/11/2023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98709-61AF-4335-8B96-D4F7013923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6067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9990F-B2EA-4B12-BE55-6B7044267C51}" type="datetimeFigureOut">
              <a:rPr lang="en-GB" smtClean="0"/>
              <a:t>29/11/2023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98709-61AF-4335-8B96-D4F7013923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1593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9990F-B2EA-4B12-BE55-6B7044267C51}" type="datetimeFigureOut">
              <a:rPr lang="en-GB" smtClean="0"/>
              <a:t>29/11/2023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98709-61AF-4335-8B96-D4F7013923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213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9990F-B2EA-4B12-BE55-6B7044267C51}" type="datetimeFigureOut">
              <a:rPr lang="en-GB" smtClean="0"/>
              <a:t>29/11/2023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98709-61AF-4335-8B96-D4F7013923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224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9990F-B2EA-4B12-BE55-6B7044267C51}" type="datetimeFigureOut">
              <a:rPr lang="en-GB" smtClean="0"/>
              <a:t>29/11/2023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98709-61AF-4335-8B96-D4F7013923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139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9990F-B2EA-4B12-BE55-6B7044267C51}" type="datetimeFigureOut">
              <a:rPr lang="en-GB" smtClean="0"/>
              <a:t>29/11/2023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98709-61AF-4335-8B96-D4F7013923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475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7019990F-B2EA-4B12-BE55-6B7044267C51}" type="datetimeFigureOut">
              <a:rPr lang="en-GB" smtClean="0"/>
              <a:t>29/11/2023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A5D98709-61AF-4335-8B96-D4F7013923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5450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7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41D45-6966-4AE6-05D3-D3F675D999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2520" y="502920"/>
            <a:ext cx="9966960" cy="2926080"/>
          </a:xfrm>
        </p:spPr>
        <p:txBody>
          <a:bodyPr/>
          <a:lstStyle/>
          <a:p>
            <a:r>
              <a:rPr lang="en-GB" dirty="0"/>
              <a:t>Geography GCSE </a:t>
            </a:r>
            <a:br>
              <a:rPr lang="en-GB" dirty="0"/>
            </a:br>
            <a:r>
              <a:rPr lang="en-GB" dirty="0"/>
              <a:t>Revision guide</a:t>
            </a:r>
          </a:p>
        </p:txBody>
      </p:sp>
      <p:pic>
        <p:nvPicPr>
          <p:cNvPr id="1026" name="Picture 2" descr="Globe PNG transparent image download, size: 1906x1905px">
            <a:extLst>
              <a:ext uri="{FF2B5EF4-FFF2-40B4-BE49-F238E27FC236}">
                <a16:creationId xmlns:a16="http://schemas.microsoft.com/office/drawing/2014/main" id="{8F220A18-61EE-DA0C-6C2E-E061C0D01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963" y="3545143"/>
            <a:ext cx="2956672" cy="2950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QA Combined Science Exam Papers - Access Tuition">
            <a:extLst>
              <a:ext uri="{FF2B5EF4-FFF2-40B4-BE49-F238E27FC236}">
                <a16:creationId xmlns:a16="http://schemas.microsoft.com/office/drawing/2014/main" id="{AB0299A3-95F8-B551-1B4E-5C5523DBF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6081" y="168536"/>
            <a:ext cx="3109072" cy="110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8180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978CC8C-7394-6B59-E39A-FCE8B9A98F6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44" t="8366" r="27942" b="6144"/>
          <a:stretch/>
        </p:blipFill>
        <p:spPr>
          <a:xfrm>
            <a:off x="1461246" y="188257"/>
            <a:ext cx="9135035" cy="62297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AAADAE-6BAC-E3FF-0708-81F25FD41D70}"/>
              </a:ext>
            </a:extLst>
          </p:cNvPr>
          <p:cNvSpPr txBox="1"/>
          <p:nvPr/>
        </p:nvSpPr>
        <p:spPr>
          <a:xfrm>
            <a:off x="4383740" y="335141"/>
            <a:ext cx="46257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u="sng" dirty="0">
                <a:solidFill>
                  <a:srgbClr val="00B050"/>
                </a:solidFill>
              </a:rPr>
              <a:t>AQA Website</a:t>
            </a: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F1C331C-54D5-8F0C-8AD1-D61DF79180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28960" y="285835"/>
            <a:ext cx="487363" cy="487363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55E0491-A29D-26FE-84FC-AE80A72D2E5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00678" y="10150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995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7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FA472-E654-F836-6266-7E1CF9B6A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669" y="600635"/>
            <a:ext cx="9875520" cy="1356360"/>
          </a:xfrm>
        </p:spPr>
        <p:txBody>
          <a:bodyPr>
            <a:normAutofit/>
          </a:bodyPr>
          <a:lstStyle/>
          <a:p>
            <a:r>
              <a:rPr lang="en-GB" sz="4800" u="sng" dirty="0">
                <a:solidFill>
                  <a:srgbClr val="00B050"/>
                </a:solidFill>
              </a:rPr>
              <a:t>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1C5B84-5A9E-AE8D-8359-E09D2E5708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2318" y="2057400"/>
            <a:ext cx="9872871" cy="4038600"/>
          </a:xfrm>
        </p:spPr>
        <p:txBody>
          <a:bodyPr/>
          <a:lstStyle/>
          <a:p>
            <a:pPr marL="45720" indent="0">
              <a:buNone/>
            </a:pPr>
            <a:r>
              <a:rPr lang="en-GB" sz="2800" dirty="0">
                <a:solidFill>
                  <a:srgbClr val="00B050"/>
                </a:solidFill>
              </a:rPr>
              <a:t>Revision Websites- Bitesize, Geography Revision, Internet Geography</a:t>
            </a:r>
          </a:p>
          <a:p>
            <a:pPr marL="45720" indent="0">
              <a:buNone/>
            </a:pPr>
            <a:r>
              <a:rPr lang="en-GB" sz="2800" dirty="0">
                <a:solidFill>
                  <a:srgbClr val="00B050"/>
                </a:solidFill>
              </a:rPr>
              <a:t>Other Websites- BBC Earth, Royal Geographic society</a:t>
            </a:r>
          </a:p>
          <a:p>
            <a:pPr marL="45720" indent="0">
              <a:buNone/>
            </a:pPr>
            <a:r>
              <a:rPr lang="en-GB" sz="2800" dirty="0">
                <a:solidFill>
                  <a:srgbClr val="00B050"/>
                </a:solidFill>
              </a:rPr>
              <a:t> You Tube</a:t>
            </a:r>
          </a:p>
          <a:p>
            <a:pPr marL="45720" indent="0">
              <a:buNone/>
            </a:pPr>
            <a:r>
              <a:rPr lang="en-GB" sz="2800" dirty="0">
                <a:solidFill>
                  <a:srgbClr val="00B050"/>
                </a:solidFill>
              </a:rPr>
              <a:t>Revision Guides and Textbooks</a:t>
            </a:r>
          </a:p>
          <a:p>
            <a:pPr marL="45720" indent="0">
              <a:buNone/>
            </a:pPr>
            <a:r>
              <a:rPr lang="en-GB" sz="2800" dirty="0">
                <a:solidFill>
                  <a:srgbClr val="00B050"/>
                </a:solidFill>
              </a:rPr>
              <a:t>AQA Website</a:t>
            </a:r>
          </a:p>
          <a:p>
            <a:pPr marL="45720" indent="0">
              <a:buNone/>
            </a:pPr>
            <a:r>
              <a:rPr lang="en-GB" dirty="0">
                <a:solidFill>
                  <a:srgbClr val="00B050"/>
                </a:solidFill>
              </a:rPr>
              <a:t> </a:t>
            </a:r>
          </a:p>
        </p:txBody>
      </p:sp>
      <p:pic>
        <p:nvPicPr>
          <p:cNvPr id="4" name="Geog Recording 1">
            <a:hlinkClick r:id="" action="ppaction://media"/>
            <a:extLst>
              <a:ext uri="{FF2B5EF4-FFF2-40B4-BE49-F238E27FC236}">
                <a16:creationId xmlns:a16="http://schemas.microsoft.com/office/drawing/2014/main" id="{EDF3DBAF-EEE9-4A4E-74EB-1F4F3F682D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32331" y="45925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941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ACC4D-74BE-1F00-71B4-8D0729C12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AA8F33-5D1B-F91A-8F99-24A553635E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D02BFA-03BF-DCB4-B0AD-1AFA8A7D30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221" t="11111" r="39044" b="15033"/>
          <a:stretch/>
        </p:blipFill>
        <p:spPr>
          <a:xfrm>
            <a:off x="331680" y="609600"/>
            <a:ext cx="5576047" cy="50650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D0E28F-0C39-1AAF-3C75-5CC456757D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030" t="10981" r="20000" b="25882"/>
          <a:stretch/>
        </p:blipFill>
        <p:spPr>
          <a:xfrm>
            <a:off x="5331046" y="1736015"/>
            <a:ext cx="6098953" cy="33859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9AD96DF-30DE-4F3F-73A3-02220332EAFC}"/>
              </a:ext>
            </a:extLst>
          </p:cNvPr>
          <p:cNvSpPr txBox="1"/>
          <p:nvPr/>
        </p:nvSpPr>
        <p:spPr>
          <a:xfrm>
            <a:off x="4518212" y="525332"/>
            <a:ext cx="46257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u="sng" dirty="0">
                <a:solidFill>
                  <a:srgbClr val="00B050"/>
                </a:solidFill>
              </a:rPr>
              <a:t>BBC Bitesize</a:t>
            </a:r>
          </a:p>
        </p:txBody>
      </p:sp>
      <p:pic>
        <p:nvPicPr>
          <p:cNvPr id="9" name="Geog Recording 2">
            <a:hlinkClick r:id="" action="ppaction://media"/>
            <a:extLst>
              <a:ext uri="{FF2B5EF4-FFF2-40B4-BE49-F238E27FC236}">
                <a16:creationId xmlns:a16="http://schemas.microsoft.com/office/drawing/2014/main" id="{D766FC7D-1D03-F50C-C179-7D6B3EBE4A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8508" y="60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0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89CB54-59D3-7015-8AE1-0FBE8608BE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49" t="14380" r="32942" b="7581"/>
          <a:stretch/>
        </p:blipFill>
        <p:spPr>
          <a:xfrm>
            <a:off x="430306" y="753035"/>
            <a:ext cx="7109013" cy="5351930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B58139E-38F7-6980-EC98-137511E629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012267" y="2613211"/>
            <a:ext cx="7179733" cy="403860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B0700D-412B-1FDA-D03E-2F25D4F6DD35}"/>
              </a:ext>
            </a:extLst>
          </p:cNvPr>
          <p:cNvSpPr txBox="1"/>
          <p:nvPr/>
        </p:nvSpPr>
        <p:spPr>
          <a:xfrm>
            <a:off x="7862047" y="460647"/>
            <a:ext cx="46257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u="sng" dirty="0">
                <a:solidFill>
                  <a:srgbClr val="00B050"/>
                </a:solidFill>
              </a:rPr>
              <a:t>Geography Revision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C9FD76-0B48-EC51-8449-5EA3DD7FFBCA}"/>
              </a:ext>
            </a:extLst>
          </p:cNvPr>
          <p:cNvSpPr txBox="1"/>
          <p:nvPr/>
        </p:nvSpPr>
        <p:spPr>
          <a:xfrm>
            <a:off x="7862047" y="1427797"/>
            <a:ext cx="46257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u="sng" dirty="0">
                <a:solidFill>
                  <a:srgbClr val="00B050"/>
                </a:solidFill>
              </a:rPr>
              <a:t>Internet Geography</a:t>
            </a:r>
          </a:p>
        </p:txBody>
      </p:sp>
      <p:pic>
        <p:nvPicPr>
          <p:cNvPr id="13" name="Geog Recording 3">
            <a:hlinkClick r:id="" action="ppaction://media"/>
            <a:extLst>
              <a:ext uri="{FF2B5EF4-FFF2-40B4-BE49-F238E27FC236}">
                <a16:creationId xmlns:a16="http://schemas.microsoft.com/office/drawing/2014/main" id="{8770A985-6525-EBFB-A040-094A1D16B0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45502" y="26567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543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2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F2B07-AE70-EB8A-A729-88163390B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AB1AC2-FD63-0735-A55E-8409D98C43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89273F-1AC3-EAA7-D691-D48759E5FF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09" t="8889" r="11250" b="12810"/>
          <a:stretch/>
        </p:blipFill>
        <p:spPr>
          <a:xfrm>
            <a:off x="708212" y="609600"/>
            <a:ext cx="10112188" cy="53698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0E268C-75F6-B915-F19E-F88782E31C02}"/>
              </a:ext>
            </a:extLst>
          </p:cNvPr>
          <p:cNvSpPr txBox="1"/>
          <p:nvPr/>
        </p:nvSpPr>
        <p:spPr>
          <a:xfrm>
            <a:off x="4518212" y="525332"/>
            <a:ext cx="46257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u="sng" dirty="0">
                <a:solidFill>
                  <a:srgbClr val="00B050"/>
                </a:solidFill>
              </a:rPr>
              <a:t>BBC Earth</a:t>
            </a:r>
          </a:p>
        </p:txBody>
      </p:sp>
      <p:pic>
        <p:nvPicPr>
          <p:cNvPr id="7" name="Geog recording 4">
            <a:hlinkClick r:id="" action="ppaction://media"/>
            <a:extLst>
              <a:ext uri="{FF2B5EF4-FFF2-40B4-BE49-F238E27FC236}">
                <a16:creationId xmlns:a16="http://schemas.microsoft.com/office/drawing/2014/main" id="{54683F3E-6B7E-0872-317F-08F175AAFB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0296" y="3659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37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08BCE-E1D0-121C-D815-F95EC65FF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7FA967-B1A0-ADE7-F1F2-752E5FDD0D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0" t="8889" r="9375" b="15163"/>
          <a:stretch/>
        </p:blipFill>
        <p:spPr>
          <a:xfrm>
            <a:off x="152400" y="609600"/>
            <a:ext cx="6571129" cy="3140951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1EC32E7-F042-44A2-1DDA-DE4636C161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024557" y="2209642"/>
            <a:ext cx="7984563" cy="4491317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1D15062-0D8B-2033-553E-C318F1186962}"/>
              </a:ext>
            </a:extLst>
          </p:cNvPr>
          <p:cNvSpPr txBox="1"/>
          <p:nvPr/>
        </p:nvSpPr>
        <p:spPr>
          <a:xfrm>
            <a:off x="7064188" y="703005"/>
            <a:ext cx="46257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u="sng" dirty="0">
                <a:solidFill>
                  <a:srgbClr val="00B050"/>
                </a:solidFill>
              </a:rPr>
              <a:t>Royal Geographical Society</a:t>
            </a:r>
          </a:p>
        </p:txBody>
      </p:sp>
      <p:pic>
        <p:nvPicPr>
          <p:cNvPr id="10" name="Geog recording 5">
            <a:hlinkClick r:id="" action="ppaction://media"/>
            <a:extLst>
              <a:ext uri="{FF2B5EF4-FFF2-40B4-BE49-F238E27FC236}">
                <a16:creationId xmlns:a16="http://schemas.microsoft.com/office/drawing/2014/main" id="{9541E4E1-39C3-E6F3-2DEF-7E9E048A95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21757" y="27358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2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94A824B-A855-FC66-5495-3EFCA4D2C4BC}"/>
              </a:ext>
            </a:extLst>
          </p:cNvPr>
          <p:cNvSpPr txBox="1"/>
          <p:nvPr/>
        </p:nvSpPr>
        <p:spPr>
          <a:xfrm>
            <a:off x="4993340" y="326176"/>
            <a:ext cx="46257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u="sng" dirty="0">
                <a:solidFill>
                  <a:srgbClr val="00B050"/>
                </a:solidFill>
              </a:rPr>
              <a:t>You Tube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7F5EE2-7953-578A-276F-199E7E8E1E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55" t="14509" r="36911" b="27843"/>
          <a:stretch/>
        </p:blipFill>
        <p:spPr>
          <a:xfrm>
            <a:off x="421342" y="995082"/>
            <a:ext cx="6347012" cy="34513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D1CB39-2423-4F91-91B3-0FEE98D159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368" t="39346" r="56029" b="37255"/>
          <a:stretch/>
        </p:blipFill>
        <p:spPr>
          <a:xfrm>
            <a:off x="5709649" y="2537011"/>
            <a:ext cx="6189262" cy="3451335"/>
          </a:xfrm>
          <a:prstGeom prst="rect">
            <a:avLst/>
          </a:prstGeom>
        </p:spPr>
      </p:pic>
      <p:pic>
        <p:nvPicPr>
          <p:cNvPr id="9" name="Geog recording 6">
            <a:hlinkClick r:id="" action="ppaction://media"/>
            <a:extLst>
              <a:ext uri="{FF2B5EF4-FFF2-40B4-BE49-F238E27FC236}">
                <a16:creationId xmlns:a16="http://schemas.microsoft.com/office/drawing/2014/main" id="{D7C77889-CE1D-5B15-8C9A-08715221F2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11548" y="31272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326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16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C0E6C50-4B72-A0B3-EECD-D0148384E198}"/>
              </a:ext>
            </a:extLst>
          </p:cNvPr>
          <p:cNvSpPr txBox="1"/>
          <p:nvPr/>
        </p:nvSpPr>
        <p:spPr>
          <a:xfrm>
            <a:off x="4383740" y="335141"/>
            <a:ext cx="46257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u="sng" dirty="0">
                <a:solidFill>
                  <a:srgbClr val="00B050"/>
                </a:solidFill>
              </a:rPr>
              <a:t>Revision Guides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84AD6F-DE76-EB33-8143-10B66A1130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97" t="24968" r="79633" b="27320"/>
          <a:stretch/>
        </p:blipFill>
        <p:spPr>
          <a:xfrm>
            <a:off x="1990164" y="1091178"/>
            <a:ext cx="3558989" cy="5035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397F2C-6919-8506-C0B2-12A5C5BD29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50" t="32549" r="79486" b="19608"/>
          <a:stretch/>
        </p:blipFill>
        <p:spPr>
          <a:xfrm>
            <a:off x="6669741" y="1066799"/>
            <a:ext cx="3621742" cy="5059379"/>
          </a:xfrm>
          <a:prstGeom prst="rect">
            <a:avLst/>
          </a:prstGeom>
        </p:spPr>
      </p:pic>
      <p:pic>
        <p:nvPicPr>
          <p:cNvPr id="9" name="Geog recording 7">
            <a:hlinkClick r:id="" action="ppaction://media"/>
            <a:extLst>
              <a:ext uri="{FF2B5EF4-FFF2-40B4-BE49-F238E27FC236}">
                <a16:creationId xmlns:a16="http://schemas.microsoft.com/office/drawing/2014/main" id="{4573682B-A619-E937-FA1D-E77307BECC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19995" y="2709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811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72A54C-D751-FFA4-A4D1-AFE4838657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298" t="18754" r="40701" b="26826"/>
          <a:stretch/>
        </p:blipFill>
        <p:spPr>
          <a:xfrm>
            <a:off x="358588" y="1066799"/>
            <a:ext cx="3307977" cy="44016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245E9C-4274-883A-E35C-0C9F138714E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515" t="12679" r="33749" b="6144"/>
          <a:stretch/>
        </p:blipFill>
        <p:spPr>
          <a:xfrm>
            <a:off x="3930219" y="1066799"/>
            <a:ext cx="3591171" cy="45887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259F6E-2C0F-9409-86F8-84EA2B21D59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367" t="21962" r="48897" b="20261"/>
          <a:stretch/>
        </p:blipFill>
        <p:spPr>
          <a:xfrm>
            <a:off x="7785044" y="1066799"/>
            <a:ext cx="3591171" cy="45351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39B76AB-336C-62A5-080B-E721198A0E81}"/>
              </a:ext>
            </a:extLst>
          </p:cNvPr>
          <p:cNvSpPr txBox="1"/>
          <p:nvPr/>
        </p:nvSpPr>
        <p:spPr>
          <a:xfrm>
            <a:off x="3783106" y="299283"/>
            <a:ext cx="46257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u="sng" dirty="0">
                <a:solidFill>
                  <a:srgbClr val="00B050"/>
                </a:solidFill>
              </a:rPr>
              <a:t>AQA Approved Textbooks</a:t>
            </a:r>
          </a:p>
        </p:txBody>
      </p:sp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2BD5890-E6AF-5C6B-6D8B-FBB681E04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32533" y="3479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21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2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47</TotalTime>
  <Words>53</Words>
  <Application>Microsoft Office PowerPoint</Application>
  <PresentationFormat>Widescreen</PresentationFormat>
  <Paragraphs>17</Paragraphs>
  <Slides>10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Corbel</vt:lpstr>
      <vt:lpstr>Basis</vt:lpstr>
      <vt:lpstr>Geography GCSE  Revision guide</vt:lpstr>
      <vt:lpstr>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Latsky</dc:creator>
  <cp:lastModifiedBy>J Piper</cp:lastModifiedBy>
  <cp:revision>3</cp:revision>
  <dcterms:created xsi:type="dcterms:W3CDTF">2023-10-15T09:44:26Z</dcterms:created>
  <dcterms:modified xsi:type="dcterms:W3CDTF">2023-11-29T09:48:23Z</dcterms:modified>
</cp:coreProperties>
</file>