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92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653C4-2FD0-4160-929A-00FA8D1FAD42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2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4F33D-8240-4EE5-8CA3-41D7EBDB94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90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F33D-8240-4EE5-8CA3-41D7EBDB949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29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778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61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4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5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49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958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9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81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7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90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4E93B-8C4D-444B-8444-053CA8AD9245}" type="datetimeFigureOut">
              <a:rPr lang="en-GB" smtClean="0"/>
              <a:t>27/09/2021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12C60-462C-41C5-B8DC-08F162EDF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8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790220"/>
            <a:ext cx="1801019" cy="1055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2458" y="988655"/>
            <a:ext cx="31021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Century Gothic" panose="020B0502020202020204" pitchFamily="34" charset="0"/>
              </a:rPr>
              <a:t>Health and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Long hair tied 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No jewellery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Always wear an apron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Wear goggles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Bags under tables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Stools stacked away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Never run or throw things around the workshop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Never crowd round the machines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Always stand up when doing a practical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47625" y="3147266"/>
            <a:ext cx="21820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Overview of joints</a:t>
            </a:r>
          </a:p>
          <a:p>
            <a:r>
              <a:rPr lang="en-GB" sz="1400" dirty="0"/>
              <a:t>Focus on lap joint </a:t>
            </a:r>
          </a:p>
          <a:p>
            <a:endParaRPr lang="en-GB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490" y="1894096"/>
            <a:ext cx="701675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028" y="2053228"/>
            <a:ext cx="1505901" cy="97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2825" y="608806"/>
            <a:ext cx="999340" cy="991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102" y="118847"/>
            <a:ext cx="3670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>
                <a:latin typeface="Century Gothic" panose="020B0502020202020204" pitchFamily="34" charset="0"/>
              </a:rPr>
              <a:t>Knowledge Organiser Year 7 Pencil Box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858433"/>
              </p:ext>
            </p:extLst>
          </p:nvPr>
        </p:nvGraphicFramePr>
        <p:xfrm>
          <a:off x="132457" y="3485587"/>
          <a:ext cx="3648139" cy="1421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6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6732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2D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computer software for designing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CAD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Computer-aided design. </a:t>
                      </a:r>
                      <a:r>
                        <a:rPr lang="en-GB" sz="1200" dirty="0" err="1">
                          <a:latin typeface="Century Gothic" panose="020B0502020202020204" pitchFamily="34" charset="0"/>
                        </a:rPr>
                        <a:t>i.e</a:t>
                      </a: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 2D</a:t>
                      </a:r>
                      <a:r>
                        <a:rPr lang="en-GB" sz="1200" baseline="0" dirty="0">
                          <a:latin typeface="Century Gothic" panose="020B0502020202020204" pitchFamily="34" charset="0"/>
                        </a:rPr>
                        <a:t> Design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CAM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Computer- aided</a:t>
                      </a:r>
                      <a:r>
                        <a:rPr lang="en-GB" sz="1200" baseline="0" dirty="0">
                          <a:latin typeface="Century Gothic" panose="020B0502020202020204" pitchFamily="34" charset="0"/>
                        </a:rPr>
                        <a:t> Manufacture. </a:t>
                      </a:r>
                      <a:r>
                        <a:rPr lang="en-GB" sz="1200" baseline="0" dirty="0" err="1">
                          <a:latin typeface="Century Gothic" panose="020B0502020202020204" pitchFamily="34" charset="0"/>
                        </a:rPr>
                        <a:t>i.e</a:t>
                      </a:r>
                      <a:r>
                        <a:rPr lang="en-GB" sz="1200" baseline="0" dirty="0">
                          <a:latin typeface="Century Gothic" panose="020B0502020202020204" pitchFamily="34" charset="0"/>
                        </a:rPr>
                        <a:t> laser cutter 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141032"/>
              </p:ext>
            </p:extLst>
          </p:nvPr>
        </p:nvGraphicFramePr>
        <p:xfrm>
          <a:off x="190102" y="5065956"/>
          <a:ext cx="4905467" cy="155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7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8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Hardwood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Hardwood</a:t>
                      </a:r>
                      <a:r>
                        <a:rPr lang="en-GB" sz="1200" baseline="0" dirty="0">
                          <a:latin typeface="Century Gothic" panose="020B0502020202020204" pitchFamily="34" charset="0"/>
                        </a:rPr>
                        <a:t> is n</a:t>
                      </a: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ormally fruit bearing trees and those that loose their leaves in the winter. </a:t>
                      </a:r>
                      <a:r>
                        <a:rPr lang="en-GB" sz="1200" dirty="0" err="1">
                          <a:latin typeface="Century Gothic" panose="020B0502020202020204" pitchFamily="34" charset="0"/>
                        </a:rPr>
                        <a:t>E.g</a:t>
                      </a: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 Oak, Maple and Mahogany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Softwood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Softwood are trees that are always green</a:t>
                      </a:r>
                      <a:r>
                        <a:rPr lang="en-GB" sz="1200" baseline="0" dirty="0">
                          <a:latin typeface="Century Gothic" panose="020B0502020202020204" pitchFamily="34" charset="0"/>
                        </a:rPr>
                        <a:t> and grow quickly. </a:t>
                      </a:r>
                      <a:r>
                        <a:rPr lang="en-GB" sz="1200" baseline="0" dirty="0" err="1">
                          <a:latin typeface="Century Gothic" panose="020B0502020202020204" pitchFamily="34" charset="0"/>
                        </a:rPr>
                        <a:t>E.g</a:t>
                      </a:r>
                      <a:r>
                        <a:rPr lang="en-GB" sz="1200" baseline="0" dirty="0">
                          <a:latin typeface="Century Gothic" panose="020B0502020202020204" pitchFamily="34" charset="0"/>
                        </a:rPr>
                        <a:t> Pine and Cedar</a:t>
                      </a:r>
                      <a:endParaRPr lang="en-GB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entury Gothic" panose="020B0502020202020204" pitchFamily="34" charset="0"/>
                        </a:rPr>
                        <a:t>Man-Made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>
                          <a:latin typeface="Century Gothic" panose="020B0502020202020204" pitchFamily="34" charset="0"/>
                        </a:rPr>
                        <a:t>Man-Made </a:t>
                      </a: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wood is wood that’s not made naturally. </a:t>
                      </a:r>
                      <a:r>
                        <a:rPr lang="en-GB" sz="1200" dirty="0" err="1">
                          <a:latin typeface="Century Gothic" panose="020B0502020202020204" pitchFamily="34" charset="0"/>
                        </a:rPr>
                        <a:t>E.g</a:t>
                      </a: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 MDF, Plywood,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936304" y="356727"/>
            <a:ext cx="175609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entury Gothic" panose="020B0502020202020204" pitchFamily="34" charset="0"/>
              </a:rPr>
              <a:t>Areas of focus 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Health and safety 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Designing 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Development 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Evaluation 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Practical skills 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Self/peer assessment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PPE </a:t>
            </a:r>
          </a:p>
        </p:txBody>
      </p:sp>
      <p:pic>
        <p:nvPicPr>
          <p:cNvPr id="22" name="Picture 2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33175"/>
            <a:ext cx="3706812" cy="6437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577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157</Words>
  <Application>Microsoft Office PowerPoint</Application>
  <PresentationFormat>A4 Paper (210x297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mfinneg</dc:creator>
  <cp:lastModifiedBy>Aaron Johncock</cp:lastModifiedBy>
  <cp:revision>22</cp:revision>
  <cp:lastPrinted>2017-10-16T11:33:48Z</cp:lastPrinted>
  <dcterms:created xsi:type="dcterms:W3CDTF">2017-09-04T09:52:22Z</dcterms:created>
  <dcterms:modified xsi:type="dcterms:W3CDTF">2021-09-27T11:50:48Z</dcterms:modified>
</cp:coreProperties>
</file>